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D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987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53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394042-BE16-4697-99D3-928A5781B6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2BB3CF9-EF25-4CB6-BAE4-E83660F76E1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6CD3DE-D040-4623-A5F2-9E9A2BE30D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E1506-8DF9-46D9-8B6D-DFB7F493A8FC}" type="datetimeFigureOut">
              <a:rPr lang="en-US" smtClean="0"/>
              <a:t>6/16/2023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9CBE1D-A514-4093-99A7-52D504A6BD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E0A3FF-034B-4A1E-8C9F-D52E01B904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1185A-2F34-41BC-8B1F-98CDCF62B2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46010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B4ACAA-AF8D-45EE-BC6E-CA0358A904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BB7741D-F534-4A72-AAE2-A4B4AB31E4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A15AFE-33E0-49F3-AED5-8988355374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E1506-8DF9-46D9-8B6D-DFB7F493A8FC}" type="datetimeFigureOut">
              <a:rPr lang="en-US" smtClean="0"/>
              <a:t>6/16/2023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68DB46-04A1-4BA6-9EC4-D2A063F851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34CD07-1E51-48B6-8467-F41173EE25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1185A-2F34-41BC-8B1F-98CDCF62B2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2451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236EA5B-EB5E-49A2-851B-C8E23F015B7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B452E32-1D83-4F12-B0C7-7968C457E5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C6BAE1-8787-49EB-AD85-85358CF9CF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E1506-8DF9-46D9-8B6D-DFB7F493A8FC}" type="datetimeFigureOut">
              <a:rPr lang="en-US" smtClean="0"/>
              <a:t>6/16/2023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CC1E91-A26C-4F1B-8E0E-636E2C32B6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B6B831-309D-4EDF-AB12-337EB9641C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1185A-2F34-41BC-8B1F-98CDCF62B2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054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AAEE65-AE9F-42D3-AEA5-16F7F51EE4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0D3ABA-CCFF-47DE-911B-39BC639736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E2DAD1-FDE9-459C-8B48-E424FF7345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E1506-8DF9-46D9-8B6D-DFB7F493A8FC}" type="datetimeFigureOut">
              <a:rPr lang="en-US" smtClean="0"/>
              <a:t>6/16/2023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79CA3C-5D0D-4EA1-B6F2-4754866DFF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95D914-8872-4D03-B4ED-6721833CAC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1185A-2F34-41BC-8B1F-98CDCF62B2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6088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2EE598-A52E-4232-B33B-B6CAFD6D3E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1CF576-3881-4310-9A47-45F07CCCE1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FA05B4-E370-458C-ACA7-252F0AECB2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E1506-8DF9-46D9-8B6D-DFB7F493A8FC}" type="datetimeFigureOut">
              <a:rPr lang="en-US" smtClean="0"/>
              <a:t>6/16/2023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14DD2E-A623-4449-A905-335840F908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E4C428-3D71-4D17-8FBE-9F651AD682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1185A-2F34-41BC-8B1F-98CDCF62B2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91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99E1AE-75C0-410D-B167-FF659A8BC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B4BA69-969E-4198-B2DA-FBD4F6F80BE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5451C79-2BCA-4A5F-AF90-3B4FB08977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9E9BDEE-A7E7-4B04-AAEA-9F3269AB7B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E1506-8DF9-46D9-8B6D-DFB7F493A8FC}" type="datetimeFigureOut">
              <a:rPr lang="en-US" smtClean="0"/>
              <a:t>6/16/2023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D806DC-B2A0-486C-947D-62DCF4C440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D16294-8406-4C5D-AE4D-7324B20EED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1185A-2F34-41BC-8B1F-98CDCF62B2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625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C26268-997F-4C8C-B40B-C82DC62527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801071-8721-448A-9F9F-A661E1C100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9D3E11F-536C-4351-AD6A-9E712A2321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D71AE04-4A34-47A2-8007-26236D41D8D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1F5392F-3C5F-481E-BFCE-4CA2C6DBB6E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D343F94-1802-40E8-BFC8-7790129B79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E1506-8DF9-46D9-8B6D-DFB7F493A8FC}" type="datetimeFigureOut">
              <a:rPr lang="en-US" smtClean="0"/>
              <a:t>6/16/2023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13A889A-D3A8-46EA-A5BA-250D682D1A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5146595-20E6-488E-9E73-0B8BD6C47B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1185A-2F34-41BC-8B1F-98CDCF62B2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5374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5A9C9E-0341-4429-8C45-0FB6CA47F1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A845910-316F-4C47-B78D-20FB4B8321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E1506-8DF9-46D9-8B6D-DFB7F493A8FC}" type="datetimeFigureOut">
              <a:rPr lang="en-US" smtClean="0"/>
              <a:t>6/16/2023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8B46DE-AAE4-424A-8B4D-E96041F3D3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3B4329E-B060-4DBC-AB38-7C735EDFCA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1185A-2F34-41BC-8B1F-98CDCF62B2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4958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C659245-3F64-46BF-AD94-EA9F830FF0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E1506-8DF9-46D9-8B6D-DFB7F493A8FC}" type="datetimeFigureOut">
              <a:rPr lang="en-US" smtClean="0"/>
              <a:t>6/16/2023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4546EA2-73FF-4692-BBF2-2845FE76B8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A81CA4-E745-41FA-ACF0-5C5C808F0D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1185A-2F34-41BC-8B1F-98CDCF62B2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8188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41291E-F2CE-491B-8D12-12556A2D6C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F530D9-C88E-4F6B-922E-6635F9CEAD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6CEC98D-9D0A-4252-BCD8-C875F69E94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8E7045-CDB0-43E8-829E-41B26B8D1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E1506-8DF9-46D9-8B6D-DFB7F493A8FC}" type="datetimeFigureOut">
              <a:rPr lang="en-US" smtClean="0"/>
              <a:t>6/16/2023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EE1D05-3E21-424A-8F7C-7A54438F14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054E0F-4483-4661-A93A-0B971160C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1185A-2F34-41BC-8B1F-98CDCF62B2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5637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E0CE48-80CE-4620-A91C-2D174736C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4DBD9A6-31E1-43B9-A536-73277248A32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1FD5D91-70AE-4CAA-A512-FADB0DBB46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F1A8AB-FC0C-428D-9BB2-AC21678D24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E1506-8DF9-46D9-8B6D-DFB7F493A8FC}" type="datetimeFigureOut">
              <a:rPr lang="en-US" smtClean="0"/>
              <a:t>6/16/2023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905953-74AB-4374-9E98-A9B32E966C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493B4C9-F97E-4EB8-9B73-4169974EEC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1185A-2F34-41BC-8B1F-98CDCF62B2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869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6E77268-5CBC-4609-9AA2-058858C59B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AB652D-3D5B-425A-98D2-F729CECFD1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A53F43-AE43-41C0-9199-607D2A8B93C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5E1506-8DF9-46D9-8B6D-DFB7F493A8FC}" type="datetimeFigureOut">
              <a:rPr lang="en-US" smtClean="0"/>
              <a:t>6/16/2023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571BAA-1D9C-4B47-A587-DD10D04294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D39B3D-8773-4AA0-A3D0-4A2A73D93D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A1185A-2F34-41BC-8B1F-98CDCF62B2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521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stomShape 1">
            <a:extLst>
              <a:ext uri="{FF2B5EF4-FFF2-40B4-BE49-F238E27FC236}">
                <a16:creationId xmlns:a16="http://schemas.microsoft.com/office/drawing/2014/main" id="{818F12E8-A30F-41CC-B652-64C7D3A284D3}"/>
              </a:ext>
            </a:extLst>
          </p:cNvPr>
          <p:cNvSpPr/>
          <p:nvPr/>
        </p:nvSpPr>
        <p:spPr>
          <a:xfrm>
            <a:off x="7183008" y="2395620"/>
            <a:ext cx="1041575" cy="1648800"/>
          </a:xfrm>
          <a:prstGeom prst="rect">
            <a:avLst/>
          </a:prstGeom>
          <a:noFill/>
          <a:ln>
            <a:solidFill>
              <a:schemeClr val="tx1"/>
            </a:solidFill>
            <a:prstDash val="sys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0" tIns="45720" rIns="0" bIns="4572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spc="-1" dirty="0">
                <a:solidFill>
                  <a:srgbClr val="000000"/>
                </a:solidFill>
              </a:rPr>
              <a:t>Orchestrator</a:t>
            </a:r>
          </a:p>
        </p:txBody>
      </p:sp>
      <p:sp>
        <p:nvSpPr>
          <p:cNvPr id="3" name="CustomShape 4">
            <a:extLst>
              <a:ext uri="{FF2B5EF4-FFF2-40B4-BE49-F238E27FC236}">
                <a16:creationId xmlns:a16="http://schemas.microsoft.com/office/drawing/2014/main" id="{96BB9AF7-83D1-40F6-814A-71671D1091C2}"/>
              </a:ext>
            </a:extLst>
          </p:cNvPr>
          <p:cNvSpPr/>
          <p:nvPr/>
        </p:nvSpPr>
        <p:spPr>
          <a:xfrm>
            <a:off x="2425591" y="2395620"/>
            <a:ext cx="4594334" cy="1648800"/>
          </a:xfrm>
          <a:prstGeom prst="rect">
            <a:avLst/>
          </a:prstGeom>
          <a:noFill/>
          <a:ln>
            <a:solidFill>
              <a:schemeClr val="tx1"/>
            </a:solidFill>
            <a:prstDash val="sys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1400" b="0" strike="noStrike" spc="-1" dirty="0">
                <a:solidFill>
                  <a:srgbClr val="000000"/>
                </a:solidFill>
                <a:ea typeface="DejaVu Sans"/>
              </a:rPr>
              <a:t>TOSCA Processor</a:t>
            </a:r>
            <a:endParaRPr lang="en-US" sz="1400" b="0" strike="noStrike" spc="-1" dirty="0"/>
          </a:p>
        </p:txBody>
      </p:sp>
      <p:sp>
        <p:nvSpPr>
          <p:cNvPr id="4" name="CustomShape 5">
            <a:extLst>
              <a:ext uri="{FF2B5EF4-FFF2-40B4-BE49-F238E27FC236}">
                <a16:creationId xmlns:a16="http://schemas.microsoft.com/office/drawing/2014/main" id="{9FD02F1F-A4D4-4B6C-A559-F03A5B580DAB}"/>
              </a:ext>
            </a:extLst>
          </p:cNvPr>
          <p:cNvSpPr/>
          <p:nvPr/>
        </p:nvSpPr>
        <p:spPr>
          <a:xfrm>
            <a:off x="2037150" y="2810100"/>
            <a:ext cx="685799" cy="896040"/>
          </a:xfrm>
          <a:prstGeom prst="chevron">
            <a:avLst>
              <a:gd name="adj" fmla="val 20991"/>
            </a:avLst>
          </a:prstGeom>
          <a:gradFill rotWithShape="0">
            <a:gsLst>
              <a:gs pos="0">
                <a:srgbClr val="D0D0D0"/>
              </a:gs>
              <a:gs pos="100000">
                <a:srgbClr val="EDEDED"/>
              </a:gs>
            </a:gsLst>
            <a:lin ang="16200000"/>
          </a:gradFill>
          <a:ln>
            <a:solidFill>
              <a:srgbClr val="000000"/>
            </a:solidFill>
            <a:round/>
          </a:ln>
          <a:effectLst>
            <a:outerShdw blurRad="40000" dist="2016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/>
        </p:style>
        <p:txBody>
          <a:bodyPr rot="16200000" vert="vert" lIns="45000" tIns="90000" rIns="45000" bIns="9000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US" sz="1200" b="0" strike="noStrike" spc="-1" dirty="0">
                <a:solidFill>
                  <a:srgbClr val="000000"/>
                </a:solidFill>
                <a:ea typeface="DejaVu Sans"/>
              </a:rPr>
              <a:t>TOSCA</a:t>
            </a:r>
            <a:endParaRPr lang="en-US" sz="1200" b="0" strike="noStrike" spc="-1" dirty="0"/>
          </a:p>
          <a:p>
            <a:pPr algn="ctr">
              <a:lnSpc>
                <a:spcPct val="100000"/>
              </a:lnSpc>
            </a:pPr>
            <a:r>
              <a:rPr lang="en-US" sz="1200" b="0" strike="noStrike" spc="-1" dirty="0">
                <a:solidFill>
                  <a:srgbClr val="000000"/>
                </a:solidFill>
                <a:ea typeface="DejaVu Sans"/>
              </a:rPr>
              <a:t>CSAR</a:t>
            </a:r>
            <a:endParaRPr lang="en-US" sz="1200" b="0" strike="noStrike" spc="-1" dirty="0"/>
          </a:p>
        </p:txBody>
      </p:sp>
      <p:sp>
        <p:nvSpPr>
          <p:cNvPr id="5" name="CustomShape 6">
            <a:extLst>
              <a:ext uri="{FF2B5EF4-FFF2-40B4-BE49-F238E27FC236}">
                <a16:creationId xmlns:a16="http://schemas.microsoft.com/office/drawing/2014/main" id="{956F1225-E883-4376-B0A8-A31C2EF4BB54}"/>
              </a:ext>
            </a:extLst>
          </p:cNvPr>
          <p:cNvSpPr/>
          <p:nvPr/>
        </p:nvSpPr>
        <p:spPr>
          <a:xfrm>
            <a:off x="5319496" y="3029070"/>
            <a:ext cx="847724" cy="458100"/>
          </a:xfrm>
          <a:prstGeom prst="rect">
            <a:avLst/>
          </a:prstGeom>
          <a:gradFill rotWithShape="0">
            <a:gsLst>
              <a:gs pos="0">
                <a:srgbClr val="D0D0D0"/>
              </a:gs>
              <a:gs pos="100000">
                <a:srgbClr val="EDEDED"/>
              </a:gs>
            </a:gsLst>
            <a:lin ang="16200000"/>
          </a:gradFill>
          <a:ln>
            <a:solidFill>
              <a:srgbClr val="000000"/>
            </a:solidFill>
            <a:round/>
          </a:ln>
          <a:effectLst>
            <a:outerShdw blurRad="40000" dist="2016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/>
        </p:style>
        <p:txBody>
          <a:bodyPr lIns="90000" tIns="45000" rIns="90000" bIns="4500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US" sz="1200" b="0" strike="noStrike" spc="-1" dirty="0">
                <a:solidFill>
                  <a:srgbClr val="000000"/>
                </a:solidFill>
                <a:ea typeface="DejaVu Sans"/>
              </a:rPr>
              <a:t>Resolver</a:t>
            </a:r>
            <a:endParaRPr lang="en-US" sz="1200" b="0" strike="noStrike" spc="-1" dirty="0"/>
          </a:p>
        </p:txBody>
      </p:sp>
      <p:sp>
        <p:nvSpPr>
          <p:cNvPr id="6" name="Line 7">
            <a:extLst>
              <a:ext uri="{FF2B5EF4-FFF2-40B4-BE49-F238E27FC236}">
                <a16:creationId xmlns:a16="http://schemas.microsoft.com/office/drawing/2014/main" id="{22F6CFD9-ADBF-410F-982C-F5ABBAA7A594}"/>
              </a:ext>
            </a:extLst>
          </p:cNvPr>
          <p:cNvSpPr/>
          <p:nvPr/>
        </p:nvSpPr>
        <p:spPr>
          <a:xfrm flipH="1" flipV="1">
            <a:off x="5738596" y="2446965"/>
            <a:ext cx="9525" cy="600023"/>
          </a:xfrm>
          <a:prstGeom prst="line">
            <a:avLst/>
          </a:prstGeom>
          <a:ln w="28575">
            <a:solidFill>
              <a:schemeClr val="tx1"/>
            </a:solidFill>
            <a:round/>
            <a:head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  <p:txBody>
          <a:bodyPr/>
          <a:lstStyle/>
          <a:p>
            <a:endParaRPr lang="en-US"/>
          </a:p>
        </p:txBody>
      </p:sp>
      <p:sp>
        <p:nvSpPr>
          <p:cNvPr id="8" name="CustomShape 9">
            <a:extLst>
              <a:ext uri="{FF2B5EF4-FFF2-40B4-BE49-F238E27FC236}">
                <a16:creationId xmlns:a16="http://schemas.microsoft.com/office/drawing/2014/main" id="{7F5E781D-4BA3-40B1-A0E2-A370A3DB0516}"/>
              </a:ext>
            </a:extLst>
          </p:cNvPr>
          <p:cNvSpPr/>
          <p:nvPr/>
        </p:nvSpPr>
        <p:spPr>
          <a:xfrm>
            <a:off x="3041025" y="3029700"/>
            <a:ext cx="847364" cy="456833"/>
          </a:xfrm>
          <a:prstGeom prst="rect">
            <a:avLst/>
          </a:prstGeom>
          <a:gradFill rotWithShape="0">
            <a:gsLst>
              <a:gs pos="0">
                <a:srgbClr val="D0D0D0"/>
              </a:gs>
              <a:gs pos="100000">
                <a:srgbClr val="EDEDED"/>
              </a:gs>
            </a:gsLst>
            <a:lin ang="16200000"/>
          </a:gradFill>
          <a:ln>
            <a:solidFill>
              <a:srgbClr val="000000"/>
            </a:solidFill>
            <a:round/>
          </a:ln>
          <a:effectLst>
            <a:outerShdw blurRad="40000" dist="2016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/>
        </p:style>
        <p:txBody>
          <a:bodyPr lIns="90000" tIns="45000" rIns="90000" bIns="4500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US" sz="1200" b="0" strike="noStrike" spc="-1" dirty="0">
                <a:solidFill>
                  <a:srgbClr val="000000"/>
                </a:solidFill>
                <a:ea typeface="DejaVu Sans"/>
              </a:rPr>
              <a:t>Parser</a:t>
            </a:r>
            <a:endParaRPr lang="en-US" sz="1200" b="0" strike="noStrike" spc="-1" dirty="0"/>
          </a:p>
        </p:txBody>
      </p:sp>
      <p:sp>
        <p:nvSpPr>
          <p:cNvPr id="9" name="CustomShape 10">
            <a:extLst>
              <a:ext uri="{FF2B5EF4-FFF2-40B4-BE49-F238E27FC236}">
                <a16:creationId xmlns:a16="http://schemas.microsoft.com/office/drawing/2014/main" id="{9ECBA9FC-8554-4032-A697-FAF9CAFF56C0}"/>
              </a:ext>
            </a:extLst>
          </p:cNvPr>
          <p:cNvSpPr/>
          <p:nvPr/>
        </p:nvSpPr>
        <p:spPr>
          <a:xfrm>
            <a:off x="4186738" y="2808120"/>
            <a:ext cx="847724" cy="900000"/>
          </a:xfrm>
          <a:prstGeom prst="flowChartDocument">
            <a:avLst/>
          </a:prstGeom>
          <a:gradFill rotWithShape="0">
            <a:gsLst>
              <a:gs pos="0">
                <a:srgbClr val="D0D0D0"/>
              </a:gs>
              <a:gs pos="100000">
                <a:srgbClr val="EDEDED"/>
              </a:gs>
            </a:gsLst>
            <a:lin ang="16200000"/>
          </a:gradFill>
          <a:ln>
            <a:solidFill>
              <a:srgbClr val="000000"/>
            </a:solidFill>
            <a:round/>
          </a:ln>
          <a:effectLst>
            <a:outerShdw blurRad="40000" dist="2016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/>
        </p:style>
        <p:txBody>
          <a:bodyPr lIns="0" tIns="0" rIns="0" bIns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US" sz="1200" b="0" strike="noStrike" spc="-1" dirty="0">
                <a:solidFill>
                  <a:srgbClr val="000000"/>
                </a:solidFill>
                <a:ea typeface="DejaVu Sans"/>
              </a:rPr>
              <a:t>Normalized</a:t>
            </a:r>
            <a:endParaRPr lang="en-US" sz="1200" b="0" strike="noStrike" spc="-1" dirty="0"/>
          </a:p>
          <a:p>
            <a:pPr algn="ctr">
              <a:lnSpc>
                <a:spcPct val="100000"/>
              </a:lnSpc>
            </a:pPr>
            <a:r>
              <a:rPr lang="en-US" sz="1200" b="0" strike="noStrike" spc="-1" dirty="0">
                <a:solidFill>
                  <a:srgbClr val="000000"/>
                </a:solidFill>
                <a:ea typeface="DejaVu Sans"/>
              </a:rPr>
              <a:t>Topology</a:t>
            </a:r>
            <a:endParaRPr lang="en-US" sz="1200" b="0" strike="noStrike" spc="-1" dirty="0"/>
          </a:p>
          <a:p>
            <a:pPr algn="ctr">
              <a:lnSpc>
                <a:spcPct val="100000"/>
              </a:lnSpc>
            </a:pPr>
            <a:r>
              <a:rPr lang="en-US" sz="1200" b="0" strike="noStrike" spc="-1" dirty="0">
                <a:solidFill>
                  <a:srgbClr val="000000"/>
                </a:solidFill>
                <a:ea typeface="DejaVu Sans"/>
              </a:rPr>
              <a:t>Templates</a:t>
            </a:r>
            <a:endParaRPr lang="en-US" sz="1200" b="0" strike="noStrike" spc="-1" dirty="0"/>
          </a:p>
        </p:txBody>
      </p:sp>
      <p:sp>
        <p:nvSpPr>
          <p:cNvPr id="10" name="CustomShape 11">
            <a:extLst>
              <a:ext uri="{FF2B5EF4-FFF2-40B4-BE49-F238E27FC236}">
                <a16:creationId xmlns:a16="http://schemas.microsoft.com/office/drawing/2014/main" id="{DD26562F-EFEA-4CF0-88EC-A28513A0933F}"/>
              </a:ext>
            </a:extLst>
          </p:cNvPr>
          <p:cNvSpPr/>
          <p:nvPr/>
        </p:nvSpPr>
        <p:spPr>
          <a:xfrm>
            <a:off x="6486031" y="2808120"/>
            <a:ext cx="1150886" cy="900000"/>
          </a:xfrm>
          <a:prstGeom prst="flowChartDocument">
            <a:avLst/>
          </a:prstGeom>
          <a:gradFill rotWithShape="0">
            <a:gsLst>
              <a:gs pos="0">
                <a:srgbClr val="D0D0D0"/>
              </a:gs>
              <a:gs pos="100000">
                <a:srgbClr val="EDEDED"/>
              </a:gs>
            </a:gsLst>
            <a:lin ang="16200000"/>
          </a:gradFill>
          <a:ln>
            <a:solidFill>
              <a:srgbClr val="000000"/>
            </a:solidFill>
            <a:round/>
          </a:ln>
          <a:effectLst>
            <a:outerShdw blurRad="40000" dist="2016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/>
        </p:style>
        <p:txBody>
          <a:bodyPr lIns="0" tIns="0" rIns="0" bIns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US" sz="1200" b="0" strike="noStrike" spc="-1" dirty="0">
                <a:solidFill>
                  <a:srgbClr val="000000"/>
                </a:solidFill>
                <a:ea typeface="DejaVu Sans"/>
              </a:rPr>
              <a:t>Topology</a:t>
            </a:r>
            <a:endParaRPr lang="en-US" sz="1200" b="0" strike="noStrike" spc="-1" dirty="0"/>
          </a:p>
          <a:p>
            <a:pPr algn="ctr">
              <a:lnSpc>
                <a:spcPct val="100000"/>
              </a:lnSpc>
            </a:pPr>
            <a:r>
              <a:rPr lang="en-US" sz="1200" b="0" strike="noStrike" spc="-1" dirty="0">
                <a:solidFill>
                  <a:srgbClr val="000000"/>
                </a:solidFill>
                <a:ea typeface="DejaVu Sans"/>
              </a:rPr>
              <a:t>Representations</a:t>
            </a:r>
            <a:endParaRPr lang="en-US" sz="1200" b="0" strike="noStrike" spc="-1" dirty="0"/>
          </a:p>
        </p:txBody>
      </p:sp>
      <p:sp>
        <p:nvSpPr>
          <p:cNvPr id="13" name="Line 14">
            <a:extLst>
              <a:ext uri="{FF2B5EF4-FFF2-40B4-BE49-F238E27FC236}">
                <a16:creationId xmlns:a16="http://schemas.microsoft.com/office/drawing/2014/main" id="{80F8C3CA-CA61-4AF5-91B2-AE469B9652ED}"/>
              </a:ext>
            </a:extLst>
          </p:cNvPr>
          <p:cNvSpPr/>
          <p:nvPr/>
        </p:nvSpPr>
        <p:spPr>
          <a:xfrm flipH="1">
            <a:off x="2743094" y="3258120"/>
            <a:ext cx="297570" cy="0"/>
          </a:xfrm>
          <a:prstGeom prst="line">
            <a:avLst/>
          </a:prstGeom>
          <a:ln w="28575">
            <a:solidFill>
              <a:schemeClr val="tx1"/>
            </a:solidFill>
            <a:round/>
            <a:head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  <p:txBody>
          <a:bodyPr/>
          <a:lstStyle/>
          <a:p>
            <a:endParaRPr lang="en-US" sz="1200"/>
          </a:p>
        </p:txBody>
      </p:sp>
      <p:sp>
        <p:nvSpPr>
          <p:cNvPr id="14" name="Line 15">
            <a:extLst>
              <a:ext uri="{FF2B5EF4-FFF2-40B4-BE49-F238E27FC236}">
                <a16:creationId xmlns:a16="http://schemas.microsoft.com/office/drawing/2014/main" id="{7AE33F2D-BF8C-45C9-8E93-8127E610413E}"/>
              </a:ext>
            </a:extLst>
          </p:cNvPr>
          <p:cNvSpPr/>
          <p:nvPr/>
        </p:nvSpPr>
        <p:spPr>
          <a:xfrm flipH="1">
            <a:off x="7661661" y="3250021"/>
            <a:ext cx="882038" cy="9449"/>
          </a:xfrm>
          <a:prstGeom prst="line">
            <a:avLst/>
          </a:prstGeom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  <p:txBody>
          <a:bodyPr/>
          <a:lstStyle/>
          <a:p>
            <a:endParaRPr lang="en-US" sz="1200"/>
          </a:p>
        </p:txBody>
      </p:sp>
      <p:sp>
        <p:nvSpPr>
          <p:cNvPr id="16" name="Line 17">
            <a:extLst>
              <a:ext uri="{FF2B5EF4-FFF2-40B4-BE49-F238E27FC236}">
                <a16:creationId xmlns:a16="http://schemas.microsoft.com/office/drawing/2014/main" id="{9A15AAFB-7009-44A9-B738-1ED7B0904319}"/>
              </a:ext>
            </a:extLst>
          </p:cNvPr>
          <p:cNvSpPr/>
          <p:nvPr/>
        </p:nvSpPr>
        <p:spPr>
          <a:xfrm flipH="1">
            <a:off x="6166127" y="3258120"/>
            <a:ext cx="339480" cy="0"/>
          </a:xfrm>
          <a:prstGeom prst="line">
            <a:avLst/>
          </a:prstGeom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  <p:txBody>
          <a:bodyPr/>
          <a:lstStyle/>
          <a:p>
            <a:endParaRPr lang="en-US" sz="1200"/>
          </a:p>
        </p:txBody>
      </p:sp>
      <p:sp>
        <p:nvSpPr>
          <p:cNvPr id="18" name="Line 19">
            <a:extLst>
              <a:ext uri="{FF2B5EF4-FFF2-40B4-BE49-F238E27FC236}">
                <a16:creationId xmlns:a16="http://schemas.microsoft.com/office/drawing/2014/main" id="{EB024BAA-B8F0-41B1-99D7-C2D134A8CF3F}"/>
              </a:ext>
            </a:extLst>
          </p:cNvPr>
          <p:cNvSpPr/>
          <p:nvPr/>
        </p:nvSpPr>
        <p:spPr>
          <a:xfrm flipH="1">
            <a:off x="3464707" y="3486533"/>
            <a:ext cx="0" cy="334318"/>
          </a:xfrm>
          <a:prstGeom prst="line">
            <a:avLst/>
          </a:prstGeom>
          <a:ln w="28575">
            <a:solidFill>
              <a:schemeClr val="tx1"/>
            </a:solidFill>
            <a:round/>
            <a:head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  <p:txBody>
          <a:bodyPr/>
          <a:lstStyle/>
          <a:p>
            <a:endParaRPr lang="en-US" sz="1200"/>
          </a:p>
        </p:txBody>
      </p:sp>
      <p:sp>
        <p:nvSpPr>
          <p:cNvPr id="19" name="Line 20">
            <a:extLst>
              <a:ext uri="{FF2B5EF4-FFF2-40B4-BE49-F238E27FC236}">
                <a16:creationId xmlns:a16="http://schemas.microsoft.com/office/drawing/2014/main" id="{2334BB95-DF20-405E-947F-1AB8352CE222}"/>
              </a:ext>
            </a:extLst>
          </p:cNvPr>
          <p:cNvSpPr/>
          <p:nvPr/>
        </p:nvSpPr>
        <p:spPr>
          <a:xfrm flipH="1">
            <a:off x="7661660" y="3477719"/>
            <a:ext cx="882037" cy="8549"/>
          </a:xfrm>
          <a:prstGeom prst="line">
            <a:avLst/>
          </a:prstGeom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  <p:txBody>
          <a:bodyPr/>
          <a:lstStyle/>
          <a:p>
            <a:endParaRPr lang="en-US" sz="1200"/>
          </a:p>
        </p:txBody>
      </p:sp>
      <p:sp>
        <p:nvSpPr>
          <p:cNvPr id="20" name="Line 21">
            <a:extLst>
              <a:ext uri="{FF2B5EF4-FFF2-40B4-BE49-F238E27FC236}">
                <a16:creationId xmlns:a16="http://schemas.microsoft.com/office/drawing/2014/main" id="{B623617C-C3AC-4F57-86E8-98A3EAC11762}"/>
              </a:ext>
            </a:extLst>
          </p:cNvPr>
          <p:cNvSpPr/>
          <p:nvPr/>
        </p:nvSpPr>
        <p:spPr>
          <a:xfrm flipH="1">
            <a:off x="7661660" y="3029070"/>
            <a:ext cx="882039" cy="0"/>
          </a:xfrm>
          <a:prstGeom prst="line">
            <a:avLst/>
          </a:prstGeom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  <p:txBody>
          <a:bodyPr/>
          <a:lstStyle/>
          <a:p>
            <a:endParaRPr lang="en-US" sz="1200"/>
          </a:p>
        </p:txBody>
      </p:sp>
      <p:sp>
        <p:nvSpPr>
          <p:cNvPr id="21" name="CustomShape 23">
            <a:extLst>
              <a:ext uri="{FF2B5EF4-FFF2-40B4-BE49-F238E27FC236}">
                <a16:creationId xmlns:a16="http://schemas.microsoft.com/office/drawing/2014/main" id="{65C71F83-9BE2-47D3-A0EB-627DD11534B5}"/>
              </a:ext>
            </a:extLst>
          </p:cNvPr>
          <p:cNvSpPr/>
          <p:nvPr/>
        </p:nvSpPr>
        <p:spPr>
          <a:xfrm>
            <a:off x="8387667" y="2395620"/>
            <a:ext cx="1442133" cy="1648800"/>
          </a:xfrm>
          <a:prstGeom prst="rect">
            <a:avLst/>
          </a:prstGeom>
          <a:noFill/>
          <a:ln>
            <a:solidFill>
              <a:schemeClr val="tx1"/>
            </a:solidFill>
            <a:prstDash val="sys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1400" b="0" strike="noStrike" spc="-1" dirty="0">
                <a:solidFill>
                  <a:srgbClr val="000000"/>
                </a:solidFill>
                <a:ea typeface="DejaVu Sans"/>
              </a:rPr>
              <a:t>Platform</a:t>
            </a:r>
            <a:endParaRPr lang="en-US" sz="1400" b="0" strike="noStrike" spc="-1" dirty="0"/>
          </a:p>
        </p:txBody>
      </p:sp>
      <p:sp>
        <p:nvSpPr>
          <p:cNvPr id="23" name="Arrow: Chevron 22">
            <a:extLst>
              <a:ext uri="{FF2B5EF4-FFF2-40B4-BE49-F238E27FC236}">
                <a16:creationId xmlns:a16="http://schemas.microsoft.com/office/drawing/2014/main" id="{5235FF65-031B-4494-9A55-4500D2310E62}"/>
              </a:ext>
            </a:extLst>
          </p:cNvPr>
          <p:cNvSpPr/>
          <p:nvPr/>
        </p:nvSpPr>
        <p:spPr>
          <a:xfrm rot="16200000">
            <a:off x="3236287" y="3625957"/>
            <a:ext cx="456841" cy="846630"/>
          </a:xfrm>
          <a:prstGeom prst="chevron">
            <a:avLst>
              <a:gd name="adj" fmla="val 18929"/>
            </a:avLst>
          </a:prstGeom>
          <a:gradFill rotWithShape="0">
            <a:gsLst>
              <a:gs pos="0">
                <a:srgbClr val="D0D0D0"/>
              </a:gs>
              <a:gs pos="100000">
                <a:srgbClr val="EDEDED"/>
              </a:gs>
            </a:gsLst>
            <a:lin ang="16200000"/>
          </a:gradFill>
          <a:ln>
            <a:solidFill>
              <a:srgbClr val="000000"/>
            </a:solidFill>
            <a:round/>
          </a:ln>
          <a:effectLst>
            <a:outerShdw blurRad="40000" dist="2016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/>
        </p:style>
        <p:txBody>
          <a:bodyPr vert="vert" lIns="0" tIns="0" rIns="0" bIns="0" anchor="ctr">
            <a:noAutofit/>
          </a:bodyPr>
          <a:lstStyle/>
          <a:p>
            <a:pPr algn="ctr"/>
            <a:r>
              <a:rPr lang="en-US" sz="1200" spc="-1" dirty="0">
                <a:solidFill>
                  <a:srgbClr val="000000"/>
                </a:solidFill>
              </a:rPr>
              <a:t>Repositories</a:t>
            </a:r>
          </a:p>
        </p:txBody>
      </p:sp>
      <p:sp>
        <p:nvSpPr>
          <p:cNvPr id="24" name="Line 14">
            <a:extLst>
              <a:ext uri="{FF2B5EF4-FFF2-40B4-BE49-F238E27FC236}">
                <a16:creationId xmlns:a16="http://schemas.microsoft.com/office/drawing/2014/main" id="{166AA0CF-4482-440D-9DF9-1CBFFB2FA9F8}"/>
              </a:ext>
            </a:extLst>
          </p:cNvPr>
          <p:cNvSpPr/>
          <p:nvPr/>
        </p:nvSpPr>
        <p:spPr>
          <a:xfrm flipH="1">
            <a:off x="5034462" y="3258120"/>
            <a:ext cx="297570" cy="0"/>
          </a:xfrm>
          <a:prstGeom prst="line">
            <a:avLst/>
          </a:prstGeom>
          <a:ln w="28575">
            <a:solidFill>
              <a:schemeClr val="tx1"/>
            </a:solidFill>
            <a:round/>
            <a:head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  <p:txBody>
          <a:bodyPr/>
          <a:lstStyle/>
          <a:p>
            <a:endParaRPr lang="en-US" sz="1200"/>
          </a:p>
        </p:txBody>
      </p:sp>
      <p:sp>
        <p:nvSpPr>
          <p:cNvPr id="27" name="Line 14">
            <a:extLst>
              <a:ext uri="{FF2B5EF4-FFF2-40B4-BE49-F238E27FC236}">
                <a16:creationId xmlns:a16="http://schemas.microsoft.com/office/drawing/2014/main" id="{1928C30C-815A-4495-BD7A-BB7EDEEAB62A}"/>
              </a:ext>
            </a:extLst>
          </p:cNvPr>
          <p:cNvSpPr/>
          <p:nvPr/>
        </p:nvSpPr>
        <p:spPr>
          <a:xfrm flipH="1">
            <a:off x="3888388" y="3258120"/>
            <a:ext cx="297570" cy="0"/>
          </a:xfrm>
          <a:prstGeom prst="line">
            <a:avLst/>
          </a:prstGeom>
          <a:ln w="28575">
            <a:solidFill>
              <a:schemeClr val="tx1"/>
            </a:solidFill>
            <a:round/>
            <a:head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/>
        </p:style>
        <p:txBody>
          <a:bodyPr/>
          <a:lstStyle/>
          <a:p>
            <a:endParaRPr lang="en-US" sz="1200"/>
          </a:p>
        </p:txBody>
      </p:sp>
      <p:sp>
        <p:nvSpPr>
          <p:cNvPr id="28" name="Arrow: Chevron 27">
            <a:extLst>
              <a:ext uri="{FF2B5EF4-FFF2-40B4-BE49-F238E27FC236}">
                <a16:creationId xmlns:a16="http://schemas.microsoft.com/office/drawing/2014/main" id="{64993583-4456-42A4-AB6C-36A08896443F}"/>
              </a:ext>
            </a:extLst>
          </p:cNvPr>
          <p:cNvSpPr/>
          <p:nvPr/>
        </p:nvSpPr>
        <p:spPr>
          <a:xfrm rot="5400000" flipV="1">
            <a:off x="5514938" y="1985250"/>
            <a:ext cx="456841" cy="846630"/>
          </a:xfrm>
          <a:prstGeom prst="chevron">
            <a:avLst>
              <a:gd name="adj" fmla="val 18929"/>
            </a:avLst>
          </a:prstGeom>
          <a:gradFill rotWithShape="0">
            <a:gsLst>
              <a:gs pos="0">
                <a:srgbClr val="D0D0D0"/>
              </a:gs>
              <a:gs pos="100000">
                <a:srgbClr val="EDEDED"/>
              </a:gs>
            </a:gsLst>
            <a:lin ang="16200000"/>
          </a:gradFill>
          <a:ln>
            <a:solidFill>
              <a:srgbClr val="000000"/>
            </a:solidFill>
            <a:round/>
          </a:ln>
          <a:effectLst>
            <a:outerShdw blurRad="40000" dist="2016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/>
        </p:style>
        <p:txBody>
          <a:bodyPr vert="vert" lIns="0" tIns="0" rIns="0" bIns="0" anchor="ctr">
            <a:noAutofit/>
          </a:bodyPr>
          <a:lstStyle/>
          <a:p>
            <a:pPr algn="ctr"/>
            <a:r>
              <a:rPr lang="en-US" sz="1200" spc="-1" dirty="0">
                <a:solidFill>
                  <a:srgbClr val="000000"/>
                </a:solidFill>
              </a:rPr>
              <a:t>Service Inputs</a:t>
            </a:r>
          </a:p>
        </p:txBody>
      </p:sp>
      <p:sp>
        <p:nvSpPr>
          <p:cNvPr id="30" name="CustomShape 11">
            <a:extLst>
              <a:ext uri="{FF2B5EF4-FFF2-40B4-BE49-F238E27FC236}">
                <a16:creationId xmlns:a16="http://schemas.microsoft.com/office/drawing/2014/main" id="{FBA76B51-6663-4800-818C-6E5CED8DD566}"/>
              </a:ext>
            </a:extLst>
          </p:cNvPr>
          <p:cNvSpPr/>
          <p:nvPr/>
        </p:nvSpPr>
        <p:spPr>
          <a:xfrm>
            <a:off x="8543697" y="2808120"/>
            <a:ext cx="1150886" cy="900000"/>
          </a:xfrm>
          <a:prstGeom prst="flowChartDocument">
            <a:avLst/>
          </a:prstGeom>
          <a:gradFill rotWithShape="0">
            <a:gsLst>
              <a:gs pos="0">
                <a:srgbClr val="D0D0D0"/>
              </a:gs>
              <a:gs pos="100000">
                <a:srgbClr val="EDEDED"/>
              </a:gs>
            </a:gsLst>
            <a:lin ang="16200000"/>
          </a:gradFill>
          <a:ln>
            <a:solidFill>
              <a:srgbClr val="000000"/>
            </a:solidFill>
            <a:round/>
          </a:ln>
          <a:effectLst>
            <a:outerShdw blurRad="40000" dist="2016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/>
        </p:style>
        <p:txBody>
          <a:bodyPr lIns="0" tIns="0" rIns="0" bIns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</a:pPr>
            <a:r>
              <a:rPr lang="en-US" sz="1200" b="0" strike="noStrike" spc="-1" dirty="0">
                <a:solidFill>
                  <a:srgbClr val="000000"/>
                </a:solidFill>
                <a:ea typeface="DejaVu Sans"/>
              </a:rPr>
              <a:t>External</a:t>
            </a:r>
            <a:endParaRPr lang="en-US" sz="1200" b="0" strike="noStrike" spc="-1" dirty="0"/>
          </a:p>
          <a:p>
            <a:pPr algn="ctr">
              <a:lnSpc>
                <a:spcPct val="100000"/>
              </a:lnSpc>
            </a:pPr>
            <a:r>
              <a:rPr lang="en-US" sz="1200" b="0" strike="noStrike" spc="-1" dirty="0">
                <a:solidFill>
                  <a:srgbClr val="000000"/>
                </a:solidFill>
                <a:ea typeface="DejaVu Sans"/>
              </a:rPr>
              <a:t>Implementations</a:t>
            </a:r>
            <a:endParaRPr lang="en-US" sz="1200" b="0" strike="noStrike" spc="-1" dirty="0"/>
          </a:p>
        </p:txBody>
      </p:sp>
    </p:spTree>
    <p:extLst>
      <p:ext uri="{BB962C8B-B14F-4D97-AF65-F5344CB8AC3E}">
        <p14:creationId xmlns:p14="http://schemas.microsoft.com/office/powerpoint/2010/main" val="34837146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327</TotalTime>
  <Words>18</Words>
  <Application>Microsoft Office PowerPoint</Application>
  <PresentationFormat>Widescreen</PresentationFormat>
  <Paragraphs>16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 Lauwers</dc:creator>
  <cp:lastModifiedBy>Chris Lauwers</cp:lastModifiedBy>
  <cp:revision>62</cp:revision>
  <dcterms:created xsi:type="dcterms:W3CDTF">2020-06-21T20:25:56Z</dcterms:created>
  <dcterms:modified xsi:type="dcterms:W3CDTF">2023-06-16T23:52:55Z</dcterms:modified>
</cp:coreProperties>
</file>