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94042-BE16-4697-99D3-928A5781B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BB3CF9-EF25-4CB6-BAE4-E83660F76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CD3DE-D040-4623-A5F2-9E9A2BE30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CBE1D-A514-4093-99A7-52D504A6B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0A3FF-034B-4A1E-8C9F-D52E01B90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0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ACAA-AF8D-45EE-BC6E-CA0358A90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B7741D-F534-4A72-AAE2-A4B4AB31E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15AFE-33E0-49F3-AED5-898835537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8DB46-04A1-4BA6-9EC4-D2A063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4CD07-1E51-48B6-8467-F41173EE2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4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36EA5B-EB5E-49A2-851B-C8E23F015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452E32-1D83-4F12-B0C7-7968C457E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6BAE1-8787-49EB-AD85-85358CF9C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C1E91-A26C-4F1B-8E0E-636E2C32B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6B831-309D-4EDF-AB12-337EB9641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54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AEE65-AE9F-42D3-AEA5-16F7F51E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D3ABA-CCFF-47DE-911B-39BC63973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2DAD1-FDE9-459C-8B48-E424FF734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9CA3C-5D0D-4EA1-B6F2-4754866DF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5D914-8872-4D03-B4ED-6721833CA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88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EE598-A52E-4232-B33B-B6CAFD6D3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1CF576-3881-4310-9A47-45F07CCCE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A05B4-E370-458C-ACA7-252F0AECB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4DD2E-A623-4449-A905-335840F90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4C428-3D71-4D17-8FBE-9F651AD6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9E1AE-75C0-410D-B167-FF659A8B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4BA69-969E-4198-B2DA-FBD4F6F80B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51C79-2BCA-4A5F-AF90-3B4FB0897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9BDEE-A7E7-4B04-AAEA-9F3269AB7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806DC-B2A0-486C-947D-62DCF4C44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16294-8406-4C5D-AE4D-7324B20E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2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26268-997F-4C8C-B40B-C82DC6252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01071-8721-448A-9F9F-A661E1C10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3E11F-536C-4351-AD6A-9E712A232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71AE04-4A34-47A2-8007-26236D41D8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F5392F-3C5F-481E-BFCE-4CA2C6DBB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343F94-1802-40E8-BFC8-7790129B7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3A889A-D3A8-46EA-A5BA-250D682D1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146595-20E6-488E-9E73-0B8BD6C47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3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A9C9E-0341-4429-8C45-0FB6CA47F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845910-316F-4C47-B78D-20FB4B832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8B46DE-AAE4-424A-8B4D-E96041F3D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B4329E-B060-4DBC-AB38-7C735EDFC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9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659245-3F64-46BF-AD94-EA9F830FF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46EA2-73FF-4692-BBF2-2845FE76B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81CA4-E745-41FA-ACF0-5C5C808F0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1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1291E-F2CE-491B-8D12-12556A2D6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530D9-C88E-4F6B-922E-6635F9CEA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CEC98D-9D0A-4252-BCD8-C875F69E9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E7045-CDB0-43E8-829E-41B26B8D1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E1D05-3E21-424A-8F7C-7A54438F1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54E0F-4483-4661-A93A-0B971160C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6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0CE48-80CE-4620-A91C-2D174736C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DBD9A6-31E1-43B9-A536-73277248A3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FD5D91-70AE-4CAA-A512-FADB0DBB4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1A8AB-FC0C-428D-9BB2-AC21678D2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905953-74AB-4374-9E98-A9B32E966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3B4C9-F97E-4EB8-9B73-4169974EE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E77268-5CBC-4609-9AA2-058858C59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B652D-3D5B-425A-98D2-F729CECFD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53F43-AE43-41C0-9199-607D2A8B9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E1506-8DF9-46D9-8B6D-DFB7F493A8F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71BAA-1D9C-4B47-A587-DD10D0429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39B3D-8773-4AA0-A3D0-4A2A73D93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2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A85CB0AD-B147-40DE-A4B2-0A00EB70B32E}"/>
              </a:ext>
            </a:extLst>
          </p:cNvPr>
          <p:cNvGrpSpPr/>
          <p:nvPr/>
        </p:nvGrpSpPr>
        <p:grpSpPr>
          <a:xfrm>
            <a:off x="4068128" y="2172462"/>
            <a:ext cx="4055744" cy="2513076"/>
            <a:chOff x="3838575" y="2211324"/>
            <a:chExt cx="4055744" cy="2513076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5AB1A92-3E78-455E-9B08-32EE0AE372A0}"/>
                </a:ext>
              </a:extLst>
            </p:cNvPr>
            <p:cNvCxnSpPr>
              <a:cxnSpLocks/>
            </p:cNvCxnSpPr>
            <p:nvPr/>
          </p:nvCxnSpPr>
          <p:spPr>
            <a:xfrm>
              <a:off x="4295775" y="4352925"/>
              <a:ext cx="3219450" cy="0"/>
            </a:xfrm>
            <a:prstGeom prst="lin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2A51556-F3E2-4905-8E7B-1E7450190D12}"/>
                </a:ext>
              </a:extLst>
            </p:cNvPr>
            <p:cNvGrpSpPr/>
            <p:nvPr/>
          </p:nvGrpSpPr>
          <p:grpSpPr>
            <a:xfrm>
              <a:off x="3838575" y="3981450"/>
              <a:ext cx="1560194" cy="742950"/>
              <a:chOff x="3028950" y="3267076"/>
              <a:chExt cx="1560194" cy="742950"/>
            </a:xfrm>
          </p:grpSpPr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4783A5DA-AD28-4325-A517-4AA400648723}"/>
                  </a:ext>
                </a:extLst>
              </p:cNvPr>
              <p:cNvSpPr/>
              <p:nvPr/>
            </p:nvSpPr>
            <p:spPr>
              <a:xfrm>
                <a:off x="3028950" y="3267076"/>
                <a:ext cx="817244" cy="74295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1100" dirty="0"/>
                  <a:t>Node Template</a:t>
                </a:r>
              </a:p>
            </p:txBody>
          </p:sp>
          <p:sp>
            <p:nvSpPr>
              <p:cNvPr id="5" name="Arrow: Pentagon 4">
                <a:extLst>
                  <a:ext uri="{FF2B5EF4-FFF2-40B4-BE49-F238E27FC236}">
                    <a16:creationId xmlns:a16="http://schemas.microsoft.com/office/drawing/2014/main" id="{B4A2290F-5E9D-4A28-A820-0FE6CC75A1CC}"/>
                  </a:ext>
                </a:extLst>
              </p:cNvPr>
              <p:cNvSpPr/>
              <p:nvPr/>
            </p:nvSpPr>
            <p:spPr>
              <a:xfrm>
                <a:off x="3771900" y="3488533"/>
                <a:ext cx="817244" cy="300037"/>
              </a:xfrm>
              <a:prstGeom prst="homePlat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900" dirty="0">
                    <a:solidFill>
                      <a:schemeClr val="dk1"/>
                    </a:solidFill>
                  </a:rPr>
                  <a:t>Requirement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83603D5-9B2B-4122-81EB-0167A9E17DF5}"/>
                </a:ext>
              </a:extLst>
            </p:cNvPr>
            <p:cNvGrpSpPr/>
            <p:nvPr/>
          </p:nvGrpSpPr>
          <p:grpSpPr>
            <a:xfrm>
              <a:off x="6438900" y="3981450"/>
              <a:ext cx="1455419" cy="742950"/>
              <a:chOff x="5629275" y="3267076"/>
              <a:chExt cx="1455419" cy="742950"/>
            </a:xfrm>
          </p:grpSpPr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288EE1B9-A1CC-40A5-AB6C-6785A8F6FE49}"/>
                  </a:ext>
                </a:extLst>
              </p:cNvPr>
              <p:cNvSpPr/>
              <p:nvPr/>
            </p:nvSpPr>
            <p:spPr>
              <a:xfrm>
                <a:off x="6267450" y="3267076"/>
                <a:ext cx="817244" cy="74295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1100" dirty="0"/>
                  <a:t>Node Template</a:t>
                </a:r>
              </a:p>
            </p:txBody>
          </p:sp>
          <p:sp>
            <p:nvSpPr>
              <p:cNvPr id="7" name="Arrow: Chevron 6">
                <a:extLst>
                  <a:ext uri="{FF2B5EF4-FFF2-40B4-BE49-F238E27FC236}">
                    <a16:creationId xmlns:a16="http://schemas.microsoft.com/office/drawing/2014/main" id="{319B0DEF-F0FC-4A02-83BA-8935F3AA6561}"/>
                  </a:ext>
                </a:extLst>
              </p:cNvPr>
              <p:cNvSpPr/>
              <p:nvPr/>
            </p:nvSpPr>
            <p:spPr>
              <a:xfrm>
                <a:off x="5629275" y="3487675"/>
                <a:ext cx="813816" cy="301752"/>
              </a:xfrm>
              <a:prstGeom prst="chevron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900" dirty="0">
                    <a:solidFill>
                      <a:schemeClr val="dk1"/>
                    </a:solidFill>
                  </a:rPr>
                  <a:t>Capability</a:t>
                </a:r>
              </a:p>
            </p:txBody>
          </p:sp>
        </p:grp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F5F0069-879E-42FD-A2D5-524D9FAD8FDB}"/>
                </a:ext>
              </a:extLst>
            </p:cNvPr>
            <p:cNvSpPr/>
            <p:nvPr/>
          </p:nvSpPr>
          <p:spPr>
            <a:xfrm>
              <a:off x="3838575" y="2819400"/>
              <a:ext cx="817244" cy="742950"/>
            </a:xfrm>
            <a:prstGeom prst="roundRect">
              <a:avLst/>
            </a:prstGeom>
            <a:solidFill>
              <a:srgbClr val="D9D9D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dirty="0"/>
                <a:t>Node</a:t>
              </a:r>
            </a:p>
            <a:p>
              <a:pPr algn="ctr"/>
              <a:r>
                <a:rPr lang="en-US" sz="1100" dirty="0"/>
                <a:t>Type</a:t>
              </a:r>
            </a:p>
          </p:txBody>
        </p:sp>
        <p:sp>
          <p:nvSpPr>
            <p:cNvPr id="12" name="Arrow: Pentagon 11">
              <a:extLst>
                <a:ext uri="{FF2B5EF4-FFF2-40B4-BE49-F238E27FC236}">
                  <a16:creationId xmlns:a16="http://schemas.microsoft.com/office/drawing/2014/main" id="{272E7B45-44C4-4668-90E1-DFF3F8161720}"/>
                </a:ext>
              </a:extLst>
            </p:cNvPr>
            <p:cNvSpPr/>
            <p:nvPr/>
          </p:nvSpPr>
          <p:spPr>
            <a:xfrm>
              <a:off x="4581525" y="3040857"/>
              <a:ext cx="817244" cy="300037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900" dirty="0">
                  <a:solidFill>
                    <a:schemeClr val="dk1"/>
                  </a:solidFill>
                </a:rPr>
                <a:t>Requirement Definition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D7AACF38-AE49-4C75-A627-DE7125FFC6D8}"/>
                </a:ext>
              </a:extLst>
            </p:cNvPr>
            <p:cNvSpPr/>
            <p:nvPr/>
          </p:nvSpPr>
          <p:spPr>
            <a:xfrm>
              <a:off x="7077075" y="2819400"/>
              <a:ext cx="817244" cy="742950"/>
            </a:xfrm>
            <a:prstGeom prst="roundRect">
              <a:avLst/>
            </a:prstGeom>
            <a:solidFill>
              <a:srgbClr val="D9D9D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dirty="0"/>
                <a:t>Node</a:t>
              </a:r>
            </a:p>
            <a:p>
              <a:pPr algn="ctr"/>
              <a:r>
                <a:rPr lang="en-US" sz="1100" dirty="0"/>
                <a:t>Type</a:t>
              </a:r>
            </a:p>
          </p:txBody>
        </p:sp>
        <p:sp>
          <p:nvSpPr>
            <p:cNvPr id="15" name="Arrow: Chevron 14">
              <a:extLst>
                <a:ext uri="{FF2B5EF4-FFF2-40B4-BE49-F238E27FC236}">
                  <a16:creationId xmlns:a16="http://schemas.microsoft.com/office/drawing/2014/main" id="{C0F31927-C570-44FA-B71C-9F0D066778A2}"/>
                </a:ext>
              </a:extLst>
            </p:cNvPr>
            <p:cNvSpPr/>
            <p:nvPr/>
          </p:nvSpPr>
          <p:spPr>
            <a:xfrm>
              <a:off x="6438900" y="3039999"/>
              <a:ext cx="813816" cy="301752"/>
            </a:xfrm>
            <a:prstGeom prst="chevron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900" dirty="0">
                  <a:solidFill>
                    <a:schemeClr val="dk1"/>
                  </a:solidFill>
                </a:rPr>
                <a:t>Capability Definition</a:t>
              </a: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43FED17-934E-4929-BD5C-098B36CE7326}"/>
                </a:ext>
              </a:extLst>
            </p:cNvPr>
            <p:cNvSpPr/>
            <p:nvPr/>
          </p:nvSpPr>
          <p:spPr>
            <a:xfrm>
              <a:off x="4655819" y="3563969"/>
              <a:ext cx="161925" cy="447675"/>
            </a:xfrm>
            <a:custGeom>
              <a:avLst/>
              <a:gdLst>
                <a:gd name="connsiteX0" fmla="*/ 0 w 247650"/>
                <a:gd name="connsiteY0" fmla="*/ 0 h 447675"/>
                <a:gd name="connsiteX1" fmla="*/ 247650 w 247650"/>
                <a:gd name="connsiteY1" fmla="*/ 190500 h 447675"/>
                <a:gd name="connsiteX2" fmla="*/ 0 w 247650"/>
                <a:gd name="connsiteY2" fmla="*/ 447675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650" h="447675">
                  <a:moveTo>
                    <a:pt x="0" y="0"/>
                  </a:moveTo>
                  <a:cubicBezTo>
                    <a:pt x="123825" y="57944"/>
                    <a:pt x="247650" y="115888"/>
                    <a:pt x="247650" y="190500"/>
                  </a:cubicBezTo>
                  <a:cubicBezTo>
                    <a:pt x="247650" y="265112"/>
                    <a:pt x="123825" y="356393"/>
                    <a:pt x="0" y="447675"/>
                  </a:cubicBezTo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ysDash"/>
              <a:headEnd type="arrow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endParaRPr lang="en-US" sz="1100">
                <a:solidFill>
                  <a:schemeClr val="dk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AC6C7C2-11DC-4EA0-8FC5-B79FCB427826}"/>
                </a:ext>
              </a:extLst>
            </p:cNvPr>
            <p:cNvSpPr/>
            <p:nvPr/>
          </p:nvSpPr>
          <p:spPr>
            <a:xfrm flipH="1">
              <a:off x="6922769" y="3563969"/>
              <a:ext cx="161925" cy="447675"/>
            </a:xfrm>
            <a:custGeom>
              <a:avLst/>
              <a:gdLst>
                <a:gd name="connsiteX0" fmla="*/ 0 w 247650"/>
                <a:gd name="connsiteY0" fmla="*/ 0 h 447675"/>
                <a:gd name="connsiteX1" fmla="*/ 247650 w 247650"/>
                <a:gd name="connsiteY1" fmla="*/ 190500 h 447675"/>
                <a:gd name="connsiteX2" fmla="*/ 0 w 247650"/>
                <a:gd name="connsiteY2" fmla="*/ 447675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650" h="447675">
                  <a:moveTo>
                    <a:pt x="0" y="0"/>
                  </a:moveTo>
                  <a:cubicBezTo>
                    <a:pt x="123825" y="57944"/>
                    <a:pt x="247650" y="115888"/>
                    <a:pt x="247650" y="190500"/>
                  </a:cubicBezTo>
                  <a:cubicBezTo>
                    <a:pt x="247650" y="265112"/>
                    <a:pt x="123825" y="356393"/>
                    <a:pt x="0" y="447675"/>
                  </a:cubicBezTo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ysDash"/>
              <a:headEnd type="arrow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endParaRPr lang="en-US" sz="1100">
                <a:solidFill>
                  <a:schemeClr val="dk1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83070F6-092D-4C7E-80D7-533E9409CB9F}"/>
                </a:ext>
              </a:extLst>
            </p:cNvPr>
            <p:cNvSpPr txBox="1"/>
            <p:nvPr/>
          </p:nvSpPr>
          <p:spPr>
            <a:xfrm>
              <a:off x="4863062" y="3703168"/>
              <a:ext cx="507131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/>
                <a:t>has type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0C9F5C1-E9F2-46E9-B173-7C60ECC6758E}"/>
                </a:ext>
              </a:extLst>
            </p:cNvPr>
            <p:cNvSpPr txBox="1"/>
            <p:nvPr/>
          </p:nvSpPr>
          <p:spPr>
            <a:xfrm>
              <a:off x="6391275" y="3703168"/>
              <a:ext cx="507131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/>
                <a:t>has type</a:t>
              </a:r>
            </a:p>
          </p:txBody>
        </p:sp>
        <p:sp>
          <p:nvSpPr>
            <p:cNvPr id="20" name="Arrow: Pentagon 19">
              <a:extLst>
                <a:ext uri="{FF2B5EF4-FFF2-40B4-BE49-F238E27FC236}">
                  <a16:creationId xmlns:a16="http://schemas.microsoft.com/office/drawing/2014/main" id="{9B260FDC-6B28-46C6-A6FF-0068807226B3}"/>
                </a:ext>
              </a:extLst>
            </p:cNvPr>
            <p:cNvSpPr/>
            <p:nvPr/>
          </p:nvSpPr>
          <p:spPr>
            <a:xfrm>
              <a:off x="4581525" y="2212182"/>
              <a:ext cx="817244" cy="300037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900" dirty="0">
                  <a:solidFill>
                    <a:schemeClr val="dk1"/>
                  </a:solidFill>
                </a:rPr>
                <a:t>Relationship Type</a:t>
              </a:r>
            </a:p>
          </p:txBody>
        </p:sp>
        <p:sp>
          <p:nvSpPr>
            <p:cNvPr id="21" name="Arrow: Chevron 20">
              <a:extLst>
                <a:ext uri="{FF2B5EF4-FFF2-40B4-BE49-F238E27FC236}">
                  <a16:creationId xmlns:a16="http://schemas.microsoft.com/office/drawing/2014/main" id="{42C54D3F-C0BB-4D58-9B7F-211FE209BF8E}"/>
                </a:ext>
              </a:extLst>
            </p:cNvPr>
            <p:cNvSpPr/>
            <p:nvPr/>
          </p:nvSpPr>
          <p:spPr>
            <a:xfrm>
              <a:off x="6438900" y="2211324"/>
              <a:ext cx="813816" cy="301752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900" dirty="0">
                  <a:solidFill>
                    <a:schemeClr val="dk1"/>
                  </a:solidFill>
                </a:rPr>
                <a:t>Capability Type</a:t>
              </a: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0312CF0-D966-4ADE-B074-8241457679A8}"/>
                </a:ext>
              </a:extLst>
            </p:cNvPr>
            <p:cNvSpPr/>
            <p:nvPr/>
          </p:nvSpPr>
          <p:spPr>
            <a:xfrm>
              <a:off x="5265419" y="2544794"/>
              <a:ext cx="161925" cy="447675"/>
            </a:xfrm>
            <a:custGeom>
              <a:avLst/>
              <a:gdLst>
                <a:gd name="connsiteX0" fmla="*/ 0 w 247650"/>
                <a:gd name="connsiteY0" fmla="*/ 0 h 447675"/>
                <a:gd name="connsiteX1" fmla="*/ 247650 w 247650"/>
                <a:gd name="connsiteY1" fmla="*/ 190500 h 447675"/>
                <a:gd name="connsiteX2" fmla="*/ 0 w 247650"/>
                <a:gd name="connsiteY2" fmla="*/ 447675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650" h="447675">
                  <a:moveTo>
                    <a:pt x="0" y="0"/>
                  </a:moveTo>
                  <a:cubicBezTo>
                    <a:pt x="123825" y="57944"/>
                    <a:pt x="247650" y="115888"/>
                    <a:pt x="247650" y="190500"/>
                  </a:cubicBezTo>
                  <a:cubicBezTo>
                    <a:pt x="247650" y="265112"/>
                    <a:pt x="123825" y="356393"/>
                    <a:pt x="0" y="447675"/>
                  </a:cubicBezTo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ysDash"/>
              <a:headEnd type="arrow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endParaRPr lang="en-US" sz="1100">
                <a:solidFill>
                  <a:schemeClr val="dk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8F6D7DE-60F1-44B3-BED3-7B953906BFA9}"/>
                </a:ext>
              </a:extLst>
            </p:cNvPr>
            <p:cNvSpPr/>
            <p:nvPr/>
          </p:nvSpPr>
          <p:spPr>
            <a:xfrm flipH="1">
              <a:off x="6227444" y="2544794"/>
              <a:ext cx="161925" cy="447675"/>
            </a:xfrm>
            <a:custGeom>
              <a:avLst/>
              <a:gdLst>
                <a:gd name="connsiteX0" fmla="*/ 0 w 247650"/>
                <a:gd name="connsiteY0" fmla="*/ 0 h 447675"/>
                <a:gd name="connsiteX1" fmla="*/ 247650 w 247650"/>
                <a:gd name="connsiteY1" fmla="*/ 190500 h 447675"/>
                <a:gd name="connsiteX2" fmla="*/ 0 w 247650"/>
                <a:gd name="connsiteY2" fmla="*/ 447675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650" h="447675">
                  <a:moveTo>
                    <a:pt x="0" y="0"/>
                  </a:moveTo>
                  <a:cubicBezTo>
                    <a:pt x="123825" y="57944"/>
                    <a:pt x="247650" y="115888"/>
                    <a:pt x="247650" y="190500"/>
                  </a:cubicBezTo>
                  <a:cubicBezTo>
                    <a:pt x="247650" y="265112"/>
                    <a:pt x="123825" y="356393"/>
                    <a:pt x="0" y="447675"/>
                  </a:cubicBezTo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prstDash val="sysDash"/>
              <a:headEnd type="arrow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endParaRPr lang="en-US" sz="1100">
                <a:solidFill>
                  <a:schemeClr val="dk1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985E2AF-B61F-426F-97FC-F641AB9BA902}"/>
                </a:ext>
              </a:extLst>
            </p:cNvPr>
            <p:cNvSpPr txBox="1"/>
            <p:nvPr/>
          </p:nvSpPr>
          <p:spPr>
            <a:xfrm>
              <a:off x="4872587" y="2683993"/>
              <a:ext cx="507131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/>
                <a:t>has type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F989F5D-683D-49E2-843F-D9FF8FD007FC}"/>
                </a:ext>
              </a:extLst>
            </p:cNvPr>
            <p:cNvSpPr txBox="1"/>
            <p:nvPr/>
          </p:nvSpPr>
          <p:spPr>
            <a:xfrm>
              <a:off x="6305550" y="2683993"/>
              <a:ext cx="507131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/>
                <a:t>has type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0A4C29A-1181-4347-B7CC-1BC944074636}"/>
                </a:ext>
              </a:extLst>
            </p:cNvPr>
            <p:cNvSpPr txBox="1"/>
            <p:nvPr/>
          </p:nvSpPr>
          <p:spPr>
            <a:xfrm>
              <a:off x="5408293" y="4198365"/>
              <a:ext cx="1173481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900" dirty="0"/>
                <a:t>relationship template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2882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Lauwers</dc:creator>
  <cp:lastModifiedBy>Chris Lauwers</cp:lastModifiedBy>
  <cp:revision>61</cp:revision>
  <dcterms:created xsi:type="dcterms:W3CDTF">2020-06-21T20:25:56Z</dcterms:created>
  <dcterms:modified xsi:type="dcterms:W3CDTF">2023-06-16T23:46:59Z</dcterms:modified>
</cp:coreProperties>
</file>