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0" r:id="rId3"/>
    <p:sldId id="267" r:id="rId4"/>
    <p:sldId id="266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94042-BE16-4697-99D3-928A5781B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BB3CF9-EF25-4CB6-BAE4-E83660F76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CD3DE-D040-4623-A5F2-9E9A2BE30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CBE1D-A514-4093-99A7-52D504A6B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0A3FF-034B-4A1E-8C9F-D52E01B90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0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4ACAA-AF8D-45EE-BC6E-CA0358A90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B7741D-F534-4A72-AAE2-A4B4AB31E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15AFE-33E0-49F3-AED5-898835537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8DB46-04A1-4BA6-9EC4-D2A063F85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4CD07-1E51-48B6-8467-F41173EE2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45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36EA5B-EB5E-49A2-851B-C8E23F015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452E32-1D83-4F12-B0C7-7968C457E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6BAE1-8787-49EB-AD85-85358CF9C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C1E91-A26C-4F1B-8E0E-636E2C32B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6B831-309D-4EDF-AB12-337EB9641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054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AEE65-AE9F-42D3-AEA5-16F7F51EE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D3ABA-CCFF-47DE-911B-39BC63973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2DAD1-FDE9-459C-8B48-E424FF734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9CA3C-5D0D-4EA1-B6F2-4754866DF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5D914-8872-4D03-B4ED-6721833CA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088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EE598-A52E-4232-B33B-B6CAFD6D3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1CF576-3881-4310-9A47-45F07CCCE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A05B4-E370-458C-ACA7-252F0AECB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4DD2E-A623-4449-A905-335840F90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4C428-3D71-4D17-8FBE-9F651AD68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9E1AE-75C0-410D-B167-FF659A8BC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4BA69-969E-4198-B2DA-FBD4F6F80B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51C79-2BCA-4A5F-AF90-3B4FB0897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E9BDEE-A7E7-4B04-AAEA-9F3269AB7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D806DC-B2A0-486C-947D-62DCF4C44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16294-8406-4C5D-AE4D-7324B20EE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25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26268-997F-4C8C-B40B-C82DC6252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01071-8721-448A-9F9F-A661E1C10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D3E11F-536C-4351-AD6A-9E712A2321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71AE04-4A34-47A2-8007-26236D41D8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F5392F-3C5F-481E-BFCE-4CA2C6DBB6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343F94-1802-40E8-BFC8-7790129B7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3A889A-D3A8-46EA-A5BA-250D682D1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146595-20E6-488E-9E73-0B8BD6C47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37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A9C9E-0341-4429-8C45-0FB6CA47F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845910-316F-4C47-B78D-20FB4B832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8B46DE-AAE4-424A-8B4D-E96041F3D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B4329E-B060-4DBC-AB38-7C735EDFC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49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659245-3F64-46BF-AD94-EA9F830FF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546EA2-73FF-4692-BBF2-2845FE76B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81CA4-E745-41FA-ACF0-5C5C808F0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1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1291E-F2CE-491B-8D12-12556A2D6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530D9-C88E-4F6B-922E-6635F9CEAD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CEC98D-9D0A-4252-BCD8-C875F69E9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E7045-CDB0-43E8-829E-41B26B8D1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E1D05-3E21-424A-8F7C-7A54438F1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54E0F-4483-4661-A93A-0B971160C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563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0CE48-80CE-4620-A91C-2D174736C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DBD9A6-31E1-43B9-A536-73277248A3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FD5D91-70AE-4CAA-A512-FADB0DBB4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1A8AB-FC0C-428D-9BB2-AC21678D2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E1506-8DF9-46D9-8B6D-DFB7F493A8F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905953-74AB-4374-9E98-A9B32E966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93B4C9-F97E-4EB8-9B73-4169974EE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6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E77268-5CBC-4609-9AA2-058858C59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AB652D-3D5B-425A-98D2-F729CECFD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53F43-AE43-41C0-9199-607D2A8B93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E1506-8DF9-46D9-8B6D-DFB7F493A8FC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71BAA-1D9C-4B47-A587-DD10D04294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39B3D-8773-4AA0-A3D0-4A2A73D93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1185A-2F34-41BC-8B1F-98CDCF62B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2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091ED14D-253A-E780-F0CE-AE9BDB930C39}"/>
              </a:ext>
            </a:extLst>
          </p:cNvPr>
          <p:cNvGrpSpPr/>
          <p:nvPr/>
        </p:nvGrpSpPr>
        <p:grpSpPr>
          <a:xfrm>
            <a:off x="4241684" y="2791800"/>
            <a:ext cx="3708632" cy="1274400"/>
            <a:chOff x="6224383" y="2207235"/>
            <a:chExt cx="3708632" cy="1274400"/>
          </a:xfrm>
        </p:grpSpPr>
        <p:sp>
          <p:nvSpPr>
            <p:cNvPr id="10" name="CustomShape 11">
              <a:extLst>
                <a:ext uri="{FF2B5EF4-FFF2-40B4-BE49-F238E27FC236}">
                  <a16:creationId xmlns:a16="http://schemas.microsoft.com/office/drawing/2014/main" id="{DD26562F-EFEA-4CF0-88EC-A28513A0933F}"/>
                </a:ext>
              </a:extLst>
            </p:cNvPr>
            <p:cNvSpPr/>
            <p:nvPr/>
          </p:nvSpPr>
          <p:spPr>
            <a:xfrm>
              <a:off x="6224383" y="2394435"/>
              <a:ext cx="1150886" cy="900000"/>
            </a:xfrm>
            <a:prstGeom prst="flowChartDocument">
              <a:avLst/>
            </a:prstGeom>
            <a:gradFill rotWithShape="0">
              <a:gsLst>
                <a:gs pos="0">
                  <a:srgbClr val="D0D0D0"/>
                </a:gs>
                <a:gs pos="100000">
                  <a:srgbClr val="EDEDED"/>
                </a:gs>
              </a:gsLst>
              <a:lin ang="16200000"/>
            </a:gradFill>
            <a:ln>
              <a:solidFill>
                <a:srgbClr val="000000"/>
              </a:solidFill>
              <a:round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lIns="0" tIns="0" rIns="0" bIns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US" sz="1200" b="0" strike="noStrike" spc="-1" dirty="0">
                  <a:solidFill>
                    <a:srgbClr val="000000"/>
                  </a:solidFill>
                  <a:ea typeface="DejaVu Sans"/>
                </a:rPr>
                <a:t>Representations</a:t>
              </a:r>
              <a:endParaRPr lang="en-US" sz="1200" b="0" strike="noStrike" spc="-1" dirty="0"/>
            </a:p>
          </p:txBody>
        </p:sp>
        <p:sp>
          <p:nvSpPr>
            <p:cNvPr id="30" name="CustomShape 11">
              <a:extLst>
                <a:ext uri="{FF2B5EF4-FFF2-40B4-BE49-F238E27FC236}">
                  <a16:creationId xmlns:a16="http://schemas.microsoft.com/office/drawing/2014/main" id="{FBA76B51-6663-4800-818C-6E5CED8DD566}"/>
                </a:ext>
              </a:extLst>
            </p:cNvPr>
            <p:cNvSpPr/>
            <p:nvPr/>
          </p:nvSpPr>
          <p:spPr>
            <a:xfrm>
              <a:off x="8782129" y="2394435"/>
              <a:ext cx="1150886" cy="900000"/>
            </a:xfrm>
            <a:prstGeom prst="flowChartDocument">
              <a:avLst/>
            </a:prstGeom>
            <a:gradFill rotWithShape="0">
              <a:gsLst>
                <a:gs pos="0">
                  <a:srgbClr val="D0D0D0"/>
                </a:gs>
                <a:gs pos="100000">
                  <a:srgbClr val="EDEDED"/>
                </a:gs>
              </a:gsLst>
              <a:lin ang="16200000"/>
            </a:gradFill>
            <a:ln>
              <a:solidFill>
                <a:srgbClr val="000000"/>
              </a:solidFill>
              <a:round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lIns="0" tIns="0" rIns="0" bIns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US" sz="1200" b="0" strike="noStrike" spc="-1" dirty="0">
                  <a:solidFill>
                    <a:srgbClr val="000000"/>
                  </a:solidFill>
                  <a:ea typeface="DejaVu Sans"/>
                </a:rPr>
                <a:t>External</a:t>
              </a:r>
              <a:endParaRPr lang="en-US" sz="1200" b="0" strike="noStrike" spc="-1" dirty="0"/>
            </a:p>
            <a:p>
              <a:pPr algn="ctr">
                <a:lnSpc>
                  <a:spcPct val="100000"/>
                </a:lnSpc>
              </a:pPr>
              <a:r>
                <a:rPr lang="en-US" sz="1200" b="0" strike="noStrike" spc="-1" dirty="0">
                  <a:solidFill>
                    <a:srgbClr val="000000"/>
                  </a:solidFill>
                  <a:ea typeface="DejaVu Sans"/>
                </a:rPr>
                <a:t>Implementations</a:t>
              </a:r>
              <a:endParaRPr lang="en-US" sz="1200" b="0" strike="noStrike" spc="-1" dirty="0"/>
            </a:p>
          </p:txBody>
        </p:sp>
        <p:sp>
          <p:nvSpPr>
            <p:cNvPr id="2" name="CustomShape 1">
              <a:extLst>
                <a:ext uri="{FF2B5EF4-FFF2-40B4-BE49-F238E27FC236}">
                  <a16:creationId xmlns:a16="http://schemas.microsoft.com/office/drawing/2014/main" id="{818F12E8-A30F-41CC-B652-64C7D3A284D3}"/>
                </a:ext>
              </a:extLst>
            </p:cNvPr>
            <p:cNvSpPr/>
            <p:nvPr/>
          </p:nvSpPr>
          <p:spPr>
            <a:xfrm>
              <a:off x="7652145" y="2207235"/>
              <a:ext cx="853109" cy="127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ys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0" tIns="45720" rIns="0" bIns="4572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spc="-1" dirty="0">
                  <a:solidFill>
                    <a:srgbClr val="000000"/>
                  </a:solidFill>
                </a:rPr>
                <a:t>Orchestrator</a:t>
              </a:r>
            </a:p>
          </p:txBody>
        </p:sp>
        <p:sp>
          <p:nvSpPr>
            <p:cNvPr id="9" name="Line 15">
              <a:extLst>
                <a:ext uri="{FF2B5EF4-FFF2-40B4-BE49-F238E27FC236}">
                  <a16:creationId xmlns:a16="http://schemas.microsoft.com/office/drawing/2014/main" id="{987D7DF3-FA66-4EC3-3E87-EC2A63CDC71C}"/>
                </a:ext>
              </a:extLst>
            </p:cNvPr>
            <p:cNvSpPr/>
            <p:nvPr/>
          </p:nvSpPr>
          <p:spPr>
            <a:xfrm flipH="1" flipV="1">
              <a:off x="7375270" y="2844435"/>
              <a:ext cx="276875" cy="0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  <p:sp>
          <p:nvSpPr>
            <p:cNvPr id="12" name="Line 15">
              <a:extLst>
                <a:ext uri="{FF2B5EF4-FFF2-40B4-BE49-F238E27FC236}">
                  <a16:creationId xmlns:a16="http://schemas.microsoft.com/office/drawing/2014/main" id="{BE811C2C-0578-BD94-32BC-74FBAA4C3932}"/>
                </a:ext>
              </a:extLst>
            </p:cNvPr>
            <p:cNvSpPr/>
            <p:nvPr/>
          </p:nvSpPr>
          <p:spPr>
            <a:xfrm flipH="1" flipV="1">
              <a:off x="8505254" y="2844435"/>
              <a:ext cx="276875" cy="0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195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92A1601-47B9-0259-791A-9E2B756F061E}"/>
              </a:ext>
            </a:extLst>
          </p:cNvPr>
          <p:cNvGrpSpPr/>
          <p:nvPr/>
        </p:nvGrpSpPr>
        <p:grpSpPr>
          <a:xfrm>
            <a:off x="4241684" y="2791800"/>
            <a:ext cx="3708633" cy="1274400"/>
            <a:chOff x="3666636" y="2207235"/>
            <a:chExt cx="3708633" cy="1274400"/>
          </a:xfrm>
        </p:grpSpPr>
        <p:sp>
          <p:nvSpPr>
            <p:cNvPr id="10" name="CustomShape 11">
              <a:extLst>
                <a:ext uri="{FF2B5EF4-FFF2-40B4-BE49-F238E27FC236}">
                  <a16:creationId xmlns:a16="http://schemas.microsoft.com/office/drawing/2014/main" id="{DD26562F-EFEA-4CF0-88EC-A28513A0933F}"/>
                </a:ext>
              </a:extLst>
            </p:cNvPr>
            <p:cNvSpPr/>
            <p:nvPr/>
          </p:nvSpPr>
          <p:spPr>
            <a:xfrm>
              <a:off x="6224383" y="2394435"/>
              <a:ext cx="1150886" cy="900000"/>
            </a:xfrm>
            <a:prstGeom prst="flowChartDocument">
              <a:avLst/>
            </a:prstGeom>
            <a:gradFill rotWithShape="0">
              <a:gsLst>
                <a:gs pos="0">
                  <a:srgbClr val="D0D0D0"/>
                </a:gs>
                <a:gs pos="100000">
                  <a:srgbClr val="EDEDED"/>
                </a:gs>
              </a:gsLst>
              <a:lin ang="16200000"/>
            </a:gradFill>
            <a:ln>
              <a:solidFill>
                <a:srgbClr val="000000"/>
              </a:solidFill>
              <a:round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lIns="0" tIns="0" rIns="0" bIns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US" sz="1200" b="0" strike="noStrike" spc="-1" dirty="0">
                  <a:solidFill>
                    <a:srgbClr val="000000"/>
                  </a:solidFill>
                  <a:ea typeface="DejaVu Sans"/>
                </a:rPr>
                <a:t>Representations</a:t>
              </a:r>
              <a:endParaRPr lang="en-US" sz="1200" b="0" strike="noStrike" spc="-1" dirty="0"/>
            </a:p>
          </p:txBody>
        </p:sp>
        <p:sp>
          <p:nvSpPr>
            <p:cNvPr id="7" name="CustomShape 11">
              <a:extLst>
                <a:ext uri="{FF2B5EF4-FFF2-40B4-BE49-F238E27FC236}">
                  <a16:creationId xmlns:a16="http://schemas.microsoft.com/office/drawing/2014/main" id="{8E87E5F8-3B0F-93DE-850A-A345C5FF6798}"/>
                </a:ext>
              </a:extLst>
            </p:cNvPr>
            <p:cNvSpPr/>
            <p:nvPr/>
          </p:nvSpPr>
          <p:spPr>
            <a:xfrm>
              <a:off x="3666636" y="2394435"/>
              <a:ext cx="1150886" cy="900000"/>
            </a:xfrm>
            <a:prstGeom prst="flowChartDocument">
              <a:avLst/>
            </a:prstGeom>
            <a:gradFill rotWithShape="0">
              <a:gsLst>
                <a:gs pos="0">
                  <a:srgbClr val="D0D0D0"/>
                </a:gs>
                <a:gs pos="100000">
                  <a:srgbClr val="EDEDED"/>
                </a:gs>
              </a:gsLst>
              <a:lin ang="16200000"/>
            </a:gradFill>
            <a:ln>
              <a:solidFill>
                <a:srgbClr val="000000"/>
              </a:solidFill>
              <a:round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lIns="0" tIns="0" rIns="0" bIns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US" sz="1200" b="0" strike="noStrike" spc="-1" dirty="0">
                  <a:solidFill>
                    <a:srgbClr val="000000"/>
                  </a:solidFill>
                  <a:ea typeface="DejaVu Sans"/>
                </a:rPr>
                <a:t>TOSCA</a:t>
              </a:r>
            </a:p>
            <a:p>
              <a:pPr algn="ctr">
                <a:lnSpc>
                  <a:spcPct val="100000"/>
                </a:lnSpc>
              </a:pPr>
              <a:r>
                <a:rPr lang="en-US" sz="1200" b="0" strike="noStrike" spc="-1" dirty="0">
                  <a:solidFill>
                    <a:srgbClr val="000000"/>
                  </a:solidFill>
                  <a:ea typeface="DejaVu Sans"/>
                </a:rPr>
                <a:t>Templates</a:t>
              </a:r>
              <a:endParaRPr lang="en-US" sz="1200" b="0" strike="noStrike" spc="-1" dirty="0"/>
            </a:p>
          </p:txBody>
        </p:sp>
        <p:sp>
          <p:nvSpPr>
            <p:cNvPr id="17" name="CustomShape 1">
              <a:extLst>
                <a:ext uri="{FF2B5EF4-FFF2-40B4-BE49-F238E27FC236}">
                  <a16:creationId xmlns:a16="http://schemas.microsoft.com/office/drawing/2014/main" id="{CED8B2F9-986B-BB84-0822-B4BC00B489A2}"/>
                </a:ext>
              </a:extLst>
            </p:cNvPr>
            <p:cNvSpPr/>
            <p:nvPr/>
          </p:nvSpPr>
          <p:spPr>
            <a:xfrm>
              <a:off x="5094398" y="2207235"/>
              <a:ext cx="853109" cy="127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ys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0" tIns="45720" rIns="0" bIns="4572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spc="-1" dirty="0">
                  <a:solidFill>
                    <a:srgbClr val="000000"/>
                  </a:solidFill>
                </a:rPr>
                <a:t>Resolver</a:t>
              </a:r>
            </a:p>
          </p:txBody>
        </p:sp>
        <p:sp>
          <p:nvSpPr>
            <p:cNvPr id="6" name="Line 15">
              <a:extLst>
                <a:ext uri="{FF2B5EF4-FFF2-40B4-BE49-F238E27FC236}">
                  <a16:creationId xmlns:a16="http://schemas.microsoft.com/office/drawing/2014/main" id="{DFF7597E-4A5C-2D07-BB1F-446292419C3B}"/>
                </a:ext>
              </a:extLst>
            </p:cNvPr>
            <p:cNvSpPr/>
            <p:nvPr/>
          </p:nvSpPr>
          <p:spPr>
            <a:xfrm flipH="1" flipV="1">
              <a:off x="4817523" y="2844435"/>
              <a:ext cx="276875" cy="0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  <p:sp>
          <p:nvSpPr>
            <p:cNvPr id="8" name="Line 15">
              <a:extLst>
                <a:ext uri="{FF2B5EF4-FFF2-40B4-BE49-F238E27FC236}">
                  <a16:creationId xmlns:a16="http://schemas.microsoft.com/office/drawing/2014/main" id="{8D3C4809-48CE-FF49-9EDD-77EC63BF7C88}"/>
                </a:ext>
              </a:extLst>
            </p:cNvPr>
            <p:cNvSpPr/>
            <p:nvPr/>
          </p:nvSpPr>
          <p:spPr>
            <a:xfrm flipH="1" flipV="1">
              <a:off x="5947507" y="2844435"/>
              <a:ext cx="276875" cy="0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49095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CB1E568-23ED-7565-9AD2-A11CFBDF37F0}"/>
              </a:ext>
            </a:extLst>
          </p:cNvPr>
          <p:cNvGrpSpPr/>
          <p:nvPr/>
        </p:nvGrpSpPr>
        <p:grpSpPr>
          <a:xfrm>
            <a:off x="4955565" y="2203761"/>
            <a:ext cx="2280871" cy="2450478"/>
            <a:chOff x="3815524" y="2207235"/>
            <a:chExt cx="2280871" cy="2450478"/>
          </a:xfrm>
        </p:grpSpPr>
        <p:sp>
          <p:nvSpPr>
            <p:cNvPr id="7" name="CustomShape 11">
              <a:extLst>
                <a:ext uri="{FF2B5EF4-FFF2-40B4-BE49-F238E27FC236}">
                  <a16:creationId xmlns:a16="http://schemas.microsoft.com/office/drawing/2014/main" id="{8E87E5F8-3B0F-93DE-850A-A345C5FF6798}"/>
                </a:ext>
              </a:extLst>
            </p:cNvPr>
            <p:cNvSpPr/>
            <p:nvPr/>
          </p:nvSpPr>
          <p:spPr>
            <a:xfrm>
              <a:off x="4945509" y="2394435"/>
              <a:ext cx="1150886" cy="900000"/>
            </a:xfrm>
            <a:prstGeom prst="flowChartDocument">
              <a:avLst/>
            </a:prstGeom>
            <a:gradFill rotWithShape="0">
              <a:gsLst>
                <a:gs pos="0">
                  <a:srgbClr val="D0D0D0"/>
                </a:gs>
                <a:gs pos="100000">
                  <a:srgbClr val="EDEDED"/>
                </a:gs>
              </a:gsLst>
              <a:lin ang="16200000"/>
            </a:gradFill>
            <a:ln>
              <a:solidFill>
                <a:srgbClr val="000000"/>
              </a:solidFill>
              <a:round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lIns="0" tIns="0" rIns="0" bIns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US" sz="1200" b="0" strike="noStrike" spc="-1" dirty="0">
                  <a:solidFill>
                    <a:srgbClr val="000000"/>
                  </a:solidFill>
                  <a:ea typeface="DejaVu Sans"/>
                </a:rPr>
                <a:t>TOSCA</a:t>
              </a:r>
            </a:p>
            <a:p>
              <a:pPr algn="ctr">
                <a:lnSpc>
                  <a:spcPct val="100000"/>
                </a:lnSpc>
              </a:pPr>
              <a:r>
                <a:rPr lang="en-US" sz="1200" b="0" strike="noStrike" spc="-1" dirty="0">
                  <a:solidFill>
                    <a:srgbClr val="000000"/>
                  </a:solidFill>
                  <a:ea typeface="DejaVu Sans"/>
                </a:rPr>
                <a:t>Templates</a:t>
              </a:r>
              <a:endParaRPr lang="en-US" sz="1200" b="0" strike="noStrike" spc="-1" dirty="0"/>
            </a:p>
          </p:txBody>
        </p:sp>
        <p:sp>
          <p:nvSpPr>
            <p:cNvPr id="11" name="CustomShape 11">
              <a:extLst>
                <a:ext uri="{FF2B5EF4-FFF2-40B4-BE49-F238E27FC236}">
                  <a16:creationId xmlns:a16="http://schemas.microsoft.com/office/drawing/2014/main" id="{7EE4D578-672D-851A-AA83-8AD3B4CC418F}"/>
                </a:ext>
              </a:extLst>
            </p:cNvPr>
            <p:cNvSpPr/>
            <p:nvPr/>
          </p:nvSpPr>
          <p:spPr>
            <a:xfrm>
              <a:off x="4945507" y="3655173"/>
              <a:ext cx="1150886" cy="900000"/>
            </a:xfrm>
            <a:prstGeom prst="flowChartDocument">
              <a:avLst/>
            </a:prstGeom>
            <a:gradFill rotWithShape="0">
              <a:gsLst>
                <a:gs pos="0">
                  <a:srgbClr val="D0D0D0"/>
                </a:gs>
                <a:gs pos="100000">
                  <a:srgbClr val="EDEDED"/>
                </a:gs>
              </a:gsLst>
              <a:lin ang="16200000"/>
            </a:gradFill>
            <a:ln>
              <a:solidFill>
                <a:srgbClr val="000000"/>
              </a:solidFill>
              <a:round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lIns="0" tIns="0" rIns="0" bIns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US" sz="1200" spc="-1" dirty="0">
                  <a:solidFill>
                    <a:srgbClr val="000000"/>
                  </a:solidFill>
                </a:rPr>
                <a:t>TOSCA Types</a:t>
              </a:r>
              <a:endParaRPr lang="en-US" sz="1200" b="0" strike="noStrike" spc="-1" dirty="0"/>
            </a:p>
          </p:txBody>
        </p:sp>
        <p:sp>
          <p:nvSpPr>
            <p:cNvPr id="26" name="CustomShape 1">
              <a:extLst>
                <a:ext uri="{FF2B5EF4-FFF2-40B4-BE49-F238E27FC236}">
                  <a16:creationId xmlns:a16="http://schemas.microsoft.com/office/drawing/2014/main" id="{C5D1BDEB-0109-B916-2AB8-2F09D5F85127}"/>
                </a:ext>
              </a:extLst>
            </p:cNvPr>
            <p:cNvSpPr/>
            <p:nvPr/>
          </p:nvSpPr>
          <p:spPr>
            <a:xfrm>
              <a:off x="3815524" y="2207235"/>
              <a:ext cx="853109" cy="24504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ys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0" tIns="45720" rIns="0" bIns="4572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spc="-1" dirty="0">
                  <a:solidFill>
                    <a:srgbClr val="000000"/>
                  </a:solidFill>
                </a:rPr>
                <a:t>Parser / Validator</a:t>
              </a:r>
            </a:p>
          </p:txBody>
        </p:sp>
        <p:sp>
          <p:nvSpPr>
            <p:cNvPr id="33" name="Line 15">
              <a:extLst>
                <a:ext uri="{FF2B5EF4-FFF2-40B4-BE49-F238E27FC236}">
                  <a16:creationId xmlns:a16="http://schemas.microsoft.com/office/drawing/2014/main" id="{244AC52C-D4F8-BACE-AB1A-555C91BC1304}"/>
                </a:ext>
              </a:extLst>
            </p:cNvPr>
            <p:cNvSpPr/>
            <p:nvPr/>
          </p:nvSpPr>
          <p:spPr>
            <a:xfrm flipH="1" flipV="1">
              <a:off x="4668632" y="2844435"/>
              <a:ext cx="276875" cy="0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  <p:sp>
          <p:nvSpPr>
            <p:cNvPr id="4" name="Line 15">
              <a:extLst>
                <a:ext uri="{FF2B5EF4-FFF2-40B4-BE49-F238E27FC236}">
                  <a16:creationId xmlns:a16="http://schemas.microsoft.com/office/drawing/2014/main" id="{3C6FE04C-D3E7-4078-F4A9-8F6D7875909A}"/>
                </a:ext>
              </a:extLst>
            </p:cNvPr>
            <p:cNvSpPr/>
            <p:nvPr/>
          </p:nvSpPr>
          <p:spPr>
            <a:xfrm flipH="1">
              <a:off x="5513533" y="3263840"/>
              <a:ext cx="0" cy="391332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  <p:sp>
          <p:nvSpPr>
            <p:cNvPr id="5" name="Line 15">
              <a:extLst>
                <a:ext uri="{FF2B5EF4-FFF2-40B4-BE49-F238E27FC236}">
                  <a16:creationId xmlns:a16="http://schemas.microsoft.com/office/drawing/2014/main" id="{51068BD1-0894-8D82-7117-E303FCADFC48}"/>
                </a:ext>
              </a:extLst>
            </p:cNvPr>
            <p:cNvSpPr/>
            <p:nvPr/>
          </p:nvSpPr>
          <p:spPr>
            <a:xfrm flipH="1" flipV="1">
              <a:off x="4668632" y="4095265"/>
              <a:ext cx="276875" cy="0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65522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36F064D1-F1BF-545A-CA0C-F620511D0490}"/>
              </a:ext>
            </a:extLst>
          </p:cNvPr>
          <p:cNvGrpSpPr/>
          <p:nvPr/>
        </p:nvGrpSpPr>
        <p:grpSpPr>
          <a:xfrm>
            <a:off x="3537858" y="1964908"/>
            <a:ext cx="5116284" cy="2928184"/>
            <a:chOff x="2258985" y="1964908"/>
            <a:chExt cx="5116284" cy="2928184"/>
          </a:xfrm>
        </p:grpSpPr>
        <p:sp>
          <p:nvSpPr>
            <p:cNvPr id="3" name="CustomShape 4">
              <a:extLst>
                <a:ext uri="{FF2B5EF4-FFF2-40B4-BE49-F238E27FC236}">
                  <a16:creationId xmlns:a16="http://schemas.microsoft.com/office/drawing/2014/main" id="{96BB9AF7-83D1-40F6-814A-71671D1091C2}"/>
                </a:ext>
              </a:extLst>
            </p:cNvPr>
            <p:cNvSpPr/>
            <p:nvPr/>
          </p:nvSpPr>
          <p:spPr>
            <a:xfrm>
              <a:off x="2258985" y="1964908"/>
              <a:ext cx="4661609" cy="2928184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b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rgbClr val="000000"/>
                  </a:solidFill>
                  <a:ea typeface="DejaVu Sans"/>
                </a:rPr>
                <a:t>TOSCA</a:t>
              </a:r>
            </a:p>
            <a:p>
              <a:pPr algn="r"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rgbClr val="000000"/>
                  </a:solidFill>
                  <a:ea typeface="DejaVu Sans"/>
                </a:rPr>
                <a:t>Processor</a:t>
              </a:r>
              <a:endParaRPr lang="en-US" sz="1400" b="0" strike="noStrike" spc="-1" dirty="0"/>
            </a:p>
          </p:txBody>
        </p:sp>
        <p:sp>
          <p:nvSpPr>
            <p:cNvPr id="10" name="CustomShape 11">
              <a:extLst>
                <a:ext uri="{FF2B5EF4-FFF2-40B4-BE49-F238E27FC236}">
                  <a16:creationId xmlns:a16="http://schemas.microsoft.com/office/drawing/2014/main" id="{DD26562F-EFEA-4CF0-88EC-A28513A0933F}"/>
                </a:ext>
              </a:extLst>
            </p:cNvPr>
            <p:cNvSpPr/>
            <p:nvPr/>
          </p:nvSpPr>
          <p:spPr>
            <a:xfrm>
              <a:off x="6224383" y="2394435"/>
              <a:ext cx="1150886" cy="900000"/>
            </a:xfrm>
            <a:prstGeom prst="flowChartDocument">
              <a:avLst/>
            </a:prstGeom>
            <a:gradFill rotWithShape="0">
              <a:gsLst>
                <a:gs pos="0">
                  <a:srgbClr val="D0D0D0"/>
                </a:gs>
                <a:gs pos="100000">
                  <a:srgbClr val="EDEDED"/>
                </a:gs>
              </a:gsLst>
              <a:lin ang="16200000"/>
            </a:gradFill>
            <a:ln>
              <a:solidFill>
                <a:srgbClr val="000000"/>
              </a:solidFill>
              <a:round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lIns="0" tIns="0" rIns="0" bIns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US" sz="1200" b="0" strike="noStrike" spc="-1" dirty="0">
                  <a:solidFill>
                    <a:srgbClr val="000000"/>
                  </a:solidFill>
                  <a:ea typeface="DejaVu Sans"/>
                </a:rPr>
                <a:t>Representations</a:t>
              </a:r>
              <a:endParaRPr lang="en-US" sz="1200" b="0" strike="noStrike" spc="-1" dirty="0"/>
            </a:p>
          </p:txBody>
        </p:sp>
        <p:sp>
          <p:nvSpPr>
            <p:cNvPr id="7" name="CustomShape 11">
              <a:extLst>
                <a:ext uri="{FF2B5EF4-FFF2-40B4-BE49-F238E27FC236}">
                  <a16:creationId xmlns:a16="http://schemas.microsoft.com/office/drawing/2014/main" id="{8E87E5F8-3B0F-93DE-850A-A345C5FF6798}"/>
                </a:ext>
              </a:extLst>
            </p:cNvPr>
            <p:cNvSpPr/>
            <p:nvPr/>
          </p:nvSpPr>
          <p:spPr>
            <a:xfrm>
              <a:off x="3666636" y="2394435"/>
              <a:ext cx="1150886" cy="900000"/>
            </a:xfrm>
            <a:prstGeom prst="flowChartDocument">
              <a:avLst/>
            </a:prstGeom>
            <a:gradFill rotWithShape="0">
              <a:gsLst>
                <a:gs pos="0">
                  <a:srgbClr val="D0D0D0"/>
                </a:gs>
                <a:gs pos="100000">
                  <a:srgbClr val="EDEDED"/>
                </a:gs>
              </a:gsLst>
              <a:lin ang="16200000"/>
            </a:gradFill>
            <a:ln>
              <a:solidFill>
                <a:srgbClr val="000000"/>
              </a:solidFill>
              <a:round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lIns="0" tIns="0" rIns="0" bIns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US" sz="1200" b="0" strike="noStrike" spc="-1" dirty="0">
                  <a:solidFill>
                    <a:srgbClr val="000000"/>
                  </a:solidFill>
                  <a:ea typeface="DejaVu Sans"/>
                </a:rPr>
                <a:t>TOSCA</a:t>
              </a:r>
            </a:p>
            <a:p>
              <a:pPr algn="ctr">
                <a:lnSpc>
                  <a:spcPct val="100000"/>
                </a:lnSpc>
              </a:pPr>
              <a:r>
                <a:rPr lang="en-US" sz="1200" b="0" strike="noStrike" spc="-1" dirty="0">
                  <a:solidFill>
                    <a:srgbClr val="000000"/>
                  </a:solidFill>
                  <a:ea typeface="DejaVu Sans"/>
                </a:rPr>
                <a:t>Templates</a:t>
              </a:r>
              <a:endParaRPr lang="en-US" sz="1200" b="0" strike="noStrike" spc="-1" dirty="0"/>
            </a:p>
          </p:txBody>
        </p:sp>
        <p:sp>
          <p:nvSpPr>
            <p:cNvPr id="11" name="CustomShape 11">
              <a:extLst>
                <a:ext uri="{FF2B5EF4-FFF2-40B4-BE49-F238E27FC236}">
                  <a16:creationId xmlns:a16="http://schemas.microsoft.com/office/drawing/2014/main" id="{7EE4D578-672D-851A-AA83-8AD3B4CC418F}"/>
                </a:ext>
              </a:extLst>
            </p:cNvPr>
            <p:cNvSpPr/>
            <p:nvPr/>
          </p:nvSpPr>
          <p:spPr>
            <a:xfrm>
              <a:off x="3666634" y="3655173"/>
              <a:ext cx="1150886" cy="900000"/>
            </a:xfrm>
            <a:prstGeom prst="flowChartDocument">
              <a:avLst/>
            </a:prstGeom>
            <a:gradFill rotWithShape="0">
              <a:gsLst>
                <a:gs pos="0">
                  <a:srgbClr val="D0D0D0"/>
                </a:gs>
                <a:gs pos="100000">
                  <a:srgbClr val="EDEDED"/>
                </a:gs>
              </a:gsLst>
              <a:lin ang="16200000"/>
            </a:gradFill>
            <a:ln>
              <a:solidFill>
                <a:srgbClr val="000000"/>
              </a:solidFill>
              <a:round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lIns="0" tIns="0" rIns="0" bIns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US" sz="1200" spc="-1" dirty="0">
                  <a:solidFill>
                    <a:srgbClr val="000000"/>
                  </a:solidFill>
                </a:rPr>
                <a:t>TOSCA Types</a:t>
              </a:r>
              <a:endParaRPr lang="en-US" sz="1200" b="0" strike="noStrike" spc="-1" dirty="0"/>
            </a:p>
          </p:txBody>
        </p:sp>
        <p:sp>
          <p:nvSpPr>
            <p:cNvPr id="26" name="CustomShape 1">
              <a:extLst>
                <a:ext uri="{FF2B5EF4-FFF2-40B4-BE49-F238E27FC236}">
                  <a16:creationId xmlns:a16="http://schemas.microsoft.com/office/drawing/2014/main" id="{C5D1BDEB-0109-B916-2AB8-2F09D5F85127}"/>
                </a:ext>
              </a:extLst>
            </p:cNvPr>
            <p:cNvSpPr/>
            <p:nvPr/>
          </p:nvSpPr>
          <p:spPr>
            <a:xfrm>
              <a:off x="2536651" y="2207235"/>
              <a:ext cx="853109" cy="24504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ys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0" tIns="45720" rIns="0" bIns="4572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spc="-1" dirty="0">
                  <a:solidFill>
                    <a:srgbClr val="000000"/>
                  </a:solidFill>
                </a:rPr>
                <a:t>Parser / Validator</a:t>
              </a:r>
            </a:p>
          </p:txBody>
        </p:sp>
        <p:sp>
          <p:nvSpPr>
            <p:cNvPr id="33" name="Line 15">
              <a:extLst>
                <a:ext uri="{FF2B5EF4-FFF2-40B4-BE49-F238E27FC236}">
                  <a16:creationId xmlns:a16="http://schemas.microsoft.com/office/drawing/2014/main" id="{244AC52C-D4F8-BACE-AB1A-555C91BC1304}"/>
                </a:ext>
              </a:extLst>
            </p:cNvPr>
            <p:cNvSpPr/>
            <p:nvPr/>
          </p:nvSpPr>
          <p:spPr>
            <a:xfrm flipH="1" flipV="1">
              <a:off x="3389759" y="2844435"/>
              <a:ext cx="276875" cy="0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  <p:sp>
          <p:nvSpPr>
            <p:cNvPr id="17" name="CustomShape 1">
              <a:extLst>
                <a:ext uri="{FF2B5EF4-FFF2-40B4-BE49-F238E27FC236}">
                  <a16:creationId xmlns:a16="http://schemas.microsoft.com/office/drawing/2014/main" id="{CED8B2F9-986B-BB84-0822-B4BC00B489A2}"/>
                </a:ext>
              </a:extLst>
            </p:cNvPr>
            <p:cNvSpPr/>
            <p:nvPr/>
          </p:nvSpPr>
          <p:spPr>
            <a:xfrm>
              <a:off x="5094398" y="2207235"/>
              <a:ext cx="853109" cy="127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ys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0" tIns="45720" rIns="0" bIns="4572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spc="-1" dirty="0">
                  <a:solidFill>
                    <a:srgbClr val="000000"/>
                  </a:solidFill>
                </a:rPr>
                <a:t>Resolver</a:t>
              </a:r>
            </a:p>
          </p:txBody>
        </p:sp>
        <p:sp>
          <p:nvSpPr>
            <p:cNvPr id="4" name="Line 15">
              <a:extLst>
                <a:ext uri="{FF2B5EF4-FFF2-40B4-BE49-F238E27FC236}">
                  <a16:creationId xmlns:a16="http://schemas.microsoft.com/office/drawing/2014/main" id="{3C6FE04C-D3E7-4078-F4A9-8F6D7875909A}"/>
                </a:ext>
              </a:extLst>
            </p:cNvPr>
            <p:cNvSpPr/>
            <p:nvPr/>
          </p:nvSpPr>
          <p:spPr>
            <a:xfrm flipH="1">
              <a:off x="4234660" y="3263840"/>
              <a:ext cx="0" cy="391332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  <p:sp>
          <p:nvSpPr>
            <p:cNvPr id="5" name="Line 15">
              <a:extLst>
                <a:ext uri="{FF2B5EF4-FFF2-40B4-BE49-F238E27FC236}">
                  <a16:creationId xmlns:a16="http://schemas.microsoft.com/office/drawing/2014/main" id="{51068BD1-0894-8D82-7117-E303FCADFC48}"/>
                </a:ext>
              </a:extLst>
            </p:cNvPr>
            <p:cNvSpPr/>
            <p:nvPr/>
          </p:nvSpPr>
          <p:spPr>
            <a:xfrm flipH="1" flipV="1">
              <a:off x="3389759" y="4095265"/>
              <a:ext cx="276875" cy="0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  <p:sp>
          <p:nvSpPr>
            <p:cNvPr id="6" name="Line 15">
              <a:extLst>
                <a:ext uri="{FF2B5EF4-FFF2-40B4-BE49-F238E27FC236}">
                  <a16:creationId xmlns:a16="http://schemas.microsoft.com/office/drawing/2014/main" id="{DFF7597E-4A5C-2D07-BB1F-446292419C3B}"/>
                </a:ext>
              </a:extLst>
            </p:cNvPr>
            <p:cNvSpPr/>
            <p:nvPr/>
          </p:nvSpPr>
          <p:spPr>
            <a:xfrm flipH="1" flipV="1">
              <a:off x="4817523" y="2844435"/>
              <a:ext cx="276875" cy="0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  <p:sp>
          <p:nvSpPr>
            <p:cNvPr id="8" name="Line 15">
              <a:extLst>
                <a:ext uri="{FF2B5EF4-FFF2-40B4-BE49-F238E27FC236}">
                  <a16:creationId xmlns:a16="http://schemas.microsoft.com/office/drawing/2014/main" id="{8D3C4809-48CE-FF49-9EDD-77EC63BF7C88}"/>
                </a:ext>
              </a:extLst>
            </p:cNvPr>
            <p:cNvSpPr/>
            <p:nvPr/>
          </p:nvSpPr>
          <p:spPr>
            <a:xfrm flipH="1" flipV="1">
              <a:off x="5947507" y="2844435"/>
              <a:ext cx="276875" cy="0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65061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32B0796D-6E9E-B584-7FF6-9E67844A122E}"/>
              </a:ext>
            </a:extLst>
          </p:cNvPr>
          <p:cNvGrpSpPr/>
          <p:nvPr/>
        </p:nvGrpSpPr>
        <p:grpSpPr>
          <a:xfrm>
            <a:off x="2258985" y="1964908"/>
            <a:ext cx="7674030" cy="2928184"/>
            <a:chOff x="2883159" y="2362273"/>
            <a:chExt cx="7674030" cy="2928184"/>
          </a:xfrm>
        </p:grpSpPr>
        <p:sp>
          <p:nvSpPr>
            <p:cNvPr id="3" name="CustomShape 4">
              <a:extLst>
                <a:ext uri="{FF2B5EF4-FFF2-40B4-BE49-F238E27FC236}">
                  <a16:creationId xmlns:a16="http://schemas.microsoft.com/office/drawing/2014/main" id="{96BB9AF7-83D1-40F6-814A-71671D1091C2}"/>
                </a:ext>
              </a:extLst>
            </p:cNvPr>
            <p:cNvSpPr/>
            <p:nvPr/>
          </p:nvSpPr>
          <p:spPr>
            <a:xfrm>
              <a:off x="2883159" y="2362273"/>
              <a:ext cx="4661609" cy="2928184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tIns="45000" rIns="90000" bIns="45000" anchor="b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rgbClr val="000000"/>
                  </a:solidFill>
                  <a:ea typeface="DejaVu Sans"/>
                </a:rPr>
                <a:t>TOSCA</a:t>
              </a:r>
            </a:p>
            <a:p>
              <a:pPr algn="r">
                <a:lnSpc>
                  <a:spcPct val="100000"/>
                </a:lnSpc>
              </a:pPr>
              <a:r>
                <a:rPr lang="en-US" sz="1400" b="0" strike="noStrike" spc="-1" dirty="0">
                  <a:solidFill>
                    <a:srgbClr val="000000"/>
                  </a:solidFill>
                  <a:ea typeface="DejaVu Sans"/>
                </a:rPr>
                <a:t>Processor</a:t>
              </a:r>
              <a:endParaRPr lang="en-US" sz="1400" b="0" strike="noStrike" spc="-1" dirty="0"/>
            </a:p>
          </p:txBody>
        </p:sp>
        <p:sp>
          <p:nvSpPr>
            <p:cNvPr id="10" name="CustomShape 11">
              <a:extLst>
                <a:ext uri="{FF2B5EF4-FFF2-40B4-BE49-F238E27FC236}">
                  <a16:creationId xmlns:a16="http://schemas.microsoft.com/office/drawing/2014/main" id="{DD26562F-EFEA-4CF0-88EC-A28513A0933F}"/>
                </a:ext>
              </a:extLst>
            </p:cNvPr>
            <p:cNvSpPr/>
            <p:nvPr/>
          </p:nvSpPr>
          <p:spPr>
            <a:xfrm>
              <a:off x="6848557" y="2791800"/>
              <a:ext cx="1150886" cy="900000"/>
            </a:xfrm>
            <a:prstGeom prst="flowChartDocument">
              <a:avLst/>
            </a:prstGeom>
            <a:gradFill rotWithShape="0">
              <a:gsLst>
                <a:gs pos="0">
                  <a:srgbClr val="D0D0D0"/>
                </a:gs>
                <a:gs pos="100000">
                  <a:srgbClr val="EDEDED"/>
                </a:gs>
              </a:gsLst>
              <a:lin ang="16200000"/>
            </a:gradFill>
            <a:ln>
              <a:solidFill>
                <a:srgbClr val="000000"/>
              </a:solidFill>
              <a:round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lIns="0" tIns="0" rIns="0" bIns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US" sz="1200" b="0" strike="noStrike" spc="-1" dirty="0">
                  <a:solidFill>
                    <a:srgbClr val="000000"/>
                  </a:solidFill>
                  <a:ea typeface="DejaVu Sans"/>
                </a:rPr>
                <a:t>Representations</a:t>
              </a:r>
              <a:endParaRPr lang="en-US" sz="1200" b="0" strike="noStrike" spc="-1" dirty="0"/>
            </a:p>
          </p:txBody>
        </p:sp>
        <p:sp>
          <p:nvSpPr>
            <p:cNvPr id="30" name="CustomShape 11">
              <a:extLst>
                <a:ext uri="{FF2B5EF4-FFF2-40B4-BE49-F238E27FC236}">
                  <a16:creationId xmlns:a16="http://schemas.microsoft.com/office/drawing/2014/main" id="{FBA76B51-6663-4800-818C-6E5CED8DD566}"/>
                </a:ext>
              </a:extLst>
            </p:cNvPr>
            <p:cNvSpPr/>
            <p:nvPr/>
          </p:nvSpPr>
          <p:spPr>
            <a:xfrm>
              <a:off x="9406303" y="2791800"/>
              <a:ext cx="1150886" cy="900000"/>
            </a:xfrm>
            <a:prstGeom prst="flowChartDocument">
              <a:avLst/>
            </a:prstGeom>
            <a:gradFill rotWithShape="0">
              <a:gsLst>
                <a:gs pos="0">
                  <a:srgbClr val="D0D0D0"/>
                </a:gs>
                <a:gs pos="100000">
                  <a:srgbClr val="EDEDED"/>
                </a:gs>
              </a:gsLst>
              <a:lin ang="16200000"/>
            </a:gradFill>
            <a:ln>
              <a:solidFill>
                <a:srgbClr val="000000"/>
              </a:solidFill>
              <a:round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lIns="0" tIns="0" rIns="0" bIns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US" sz="1200" b="0" strike="noStrike" spc="-1" dirty="0">
                  <a:solidFill>
                    <a:srgbClr val="000000"/>
                  </a:solidFill>
                  <a:ea typeface="DejaVu Sans"/>
                </a:rPr>
                <a:t>External</a:t>
              </a:r>
              <a:endParaRPr lang="en-US" sz="1200" b="0" strike="noStrike" spc="-1" dirty="0"/>
            </a:p>
            <a:p>
              <a:pPr algn="ctr">
                <a:lnSpc>
                  <a:spcPct val="100000"/>
                </a:lnSpc>
              </a:pPr>
              <a:r>
                <a:rPr lang="en-US" sz="1200" b="0" strike="noStrike" spc="-1" dirty="0">
                  <a:solidFill>
                    <a:srgbClr val="000000"/>
                  </a:solidFill>
                  <a:ea typeface="DejaVu Sans"/>
                </a:rPr>
                <a:t>Implementations</a:t>
              </a:r>
              <a:endParaRPr lang="en-US" sz="1200" b="0" strike="noStrike" spc="-1" dirty="0"/>
            </a:p>
          </p:txBody>
        </p:sp>
        <p:sp>
          <p:nvSpPr>
            <p:cNvPr id="7" name="CustomShape 11">
              <a:extLst>
                <a:ext uri="{FF2B5EF4-FFF2-40B4-BE49-F238E27FC236}">
                  <a16:creationId xmlns:a16="http://schemas.microsoft.com/office/drawing/2014/main" id="{8E87E5F8-3B0F-93DE-850A-A345C5FF6798}"/>
                </a:ext>
              </a:extLst>
            </p:cNvPr>
            <p:cNvSpPr/>
            <p:nvPr/>
          </p:nvSpPr>
          <p:spPr>
            <a:xfrm>
              <a:off x="4290810" y="2791800"/>
              <a:ext cx="1150886" cy="900000"/>
            </a:xfrm>
            <a:prstGeom prst="flowChartDocument">
              <a:avLst/>
            </a:prstGeom>
            <a:gradFill rotWithShape="0">
              <a:gsLst>
                <a:gs pos="0">
                  <a:srgbClr val="D0D0D0"/>
                </a:gs>
                <a:gs pos="100000">
                  <a:srgbClr val="EDEDED"/>
                </a:gs>
              </a:gsLst>
              <a:lin ang="16200000"/>
            </a:gradFill>
            <a:ln>
              <a:solidFill>
                <a:srgbClr val="000000"/>
              </a:solidFill>
              <a:round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lIns="0" tIns="0" rIns="0" bIns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US" sz="1200" b="0" strike="noStrike" spc="-1" dirty="0">
                  <a:solidFill>
                    <a:srgbClr val="000000"/>
                  </a:solidFill>
                  <a:ea typeface="DejaVu Sans"/>
                </a:rPr>
                <a:t>TOSCA</a:t>
              </a:r>
            </a:p>
            <a:p>
              <a:pPr algn="ctr">
                <a:lnSpc>
                  <a:spcPct val="100000"/>
                </a:lnSpc>
              </a:pPr>
              <a:r>
                <a:rPr lang="en-US" sz="1200" b="0" strike="noStrike" spc="-1" dirty="0">
                  <a:solidFill>
                    <a:srgbClr val="000000"/>
                  </a:solidFill>
                  <a:ea typeface="DejaVu Sans"/>
                </a:rPr>
                <a:t>Templates</a:t>
              </a:r>
              <a:endParaRPr lang="en-US" sz="1200" b="0" strike="noStrike" spc="-1" dirty="0"/>
            </a:p>
          </p:txBody>
        </p:sp>
        <p:sp>
          <p:nvSpPr>
            <p:cNvPr id="11" name="CustomShape 11">
              <a:extLst>
                <a:ext uri="{FF2B5EF4-FFF2-40B4-BE49-F238E27FC236}">
                  <a16:creationId xmlns:a16="http://schemas.microsoft.com/office/drawing/2014/main" id="{7EE4D578-672D-851A-AA83-8AD3B4CC418F}"/>
                </a:ext>
              </a:extLst>
            </p:cNvPr>
            <p:cNvSpPr/>
            <p:nvPr/>
          </p:nvSpPr>
          <p:spPr>
            <a:xfrm>
              <a:off x="4290808" y="4052538"/>
              <a:ext cx="1150886" cy="900000"/>
            </a:xfrm>
            <a:prstGeom prst="flowChartDocument">
              <a:avLst/>
            </a:prstGeom>
            <a:gradFill rotWithShape="0">
              <a:gsLst>
                <a:gs pos="0">
                  <a:srgbClr val="D0D0D0"/>
                </a:gs>
                <a:gs pos="100000">
                  <a:srgbClr val="EDEDED"/>
                </a:gs>
              </a:gsLst>
              <a:lin ang="16200000"/>
            </a:gradFill>
            <a:ln>
              <a:solidFill>
                <a:srgbClr val="000000"/>
              </a:solidFill>
              <a:round/>
            </a:ln>
            <a:effectLst>
              <a:outerShdw blurRad="40000" dist="2016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/>
          </p:style>
          <p:txBody>
            <a:bodyPr lIns="0" tIns="0" rIns="0" bIns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en-US" sz="1200" spc="-1" dirty="0">
                  <a:solidFill>
                    <a:srgbClr val="000000"/>
                  </a:solidFill>
                </a:rPr>
                <a:t>TOSCA Types</a:t>
              </a:r>
              <a:endParaRPr lang="en-US" sz="1200" b="0" strike="noStrike" spc="-1" dirty="0"/>
            </a:p>
          </p:txBody>
        </p:sp>
        <p:sp>
          <p:nvSpPr>
            <p:cNvPr id="26" name="CustomShape 1">
              <a:extLst>
                <a:ext uri="{FF2B5EF4-FFF2-40B4-BE49-F238E27FC236}">
                  <a16:creationId xmlns:a16="http://schemas.microsoft.com/office/drawing/2014/main" id="{C5D1BDEB-0109-B916-2AB8-2F09D5F85127}"/>
                </a:ext>
              </a:extLst>
            </p:cNvPr>
            <p:cNvSpPr/>
            <p:nvPr/>
          </p:nvSpPr>
          <p:spPr>
            <a:xfrm>
              <a:off x="3160825" y="2604600"/>
              <a:ext cx="853109" cy="24504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ys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0" tIns="45720" rIns="0" bIns="4572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spc="-1" dirty="0">
                  <a:solidFill>
                    <a:srgbClr val="000000"/>
                  </a:solidFill>
                </a:rPr>
                <a:t>Parser / Validator</a:t>
              </a:r>
            </a:p>
          </p:txBody>
        </p:sp>
        <p:sp>
          <p:nvSpPr>
            <p:cNvPr id="33" name="Line 15">
              <a:extLst>
                <a:ext uri="{FF2B5EF4-FFF2-40B4-BE49-F238E27FC236}">
                  <a16:creationId xmlns:a16="http://schemas.microsoft.com/office/drawing/2014/main" id="{244AC52C-D4F8-BACE-AB1A-555C91BC1304}"/>
                </a:ext>
              </a:extLst>
            </p:cNvPr>
            <p:cNvSpPr/>
            <p:nvPr/>
          </p:nvSpPr>
          <p:spPr>
            <a:xfrm flipH="1" flipV="1">
              <a:off x="4013933" y="3241800"/>
              <a:ext cx="276875" cy="0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  <p:sp>
          <p:nvSpPr>
            <p:cNvPr id="2" name="CustomShape 1">
              <a:extLst>
                <a:ext uri="{FF2B5EF4-FFF2-40B4-BE49-F238E27FC236}">
                  <a16:creationId xmlns:a16="http://schemas.microsoft.com/office/drawing/2014/main" id="{818F12E8-A30F-41CC-B652-64C7D3A284D3}"/>
                </a:ext>
              </a:extLst>
            </p:cNvPr>
            <p:cNvSpPr/>
            <p:nvPr/>
          </p:nvSpPr>
          <p:spPr>
            <a:xfrm>
              <a:off x="8276319" y="2604600"/>
              <a:ext cx="853109" cy="127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ys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0" tIns="45720" rIns="0" bIns="4572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spc="-1" dirty="0">
                  <a:solidFill>
                    <a:srgbClr val="000000"/>
                  </a:solidFill>
                </a:rPr>
                <a:t>Orchestrator</a:t>
              </a:r>
            </a:p>
          </p:txBody>
        </p:sp>
        <p:sp>
          <p:nvSpPr>
            <p:cNvPr id="17" name="CustomShape 1">
              <a:extLst>
                <a:ext uri="{FF2B5EF4-FFF2-40B4-BE49-F238E27FC236}">
                  <a16:creationId xmlns:a16="http://schemas.microsoft.com/office/drawing/2014/main" id="{CED8B2F9-986B-BB84-0822-B4BC00B489A2}"/>
                </a:ext>
              </a:extLst>
            </p:cNvPr>
            <p:cNvSpPr/>
            <p:nvPr/>
          </p:nvSpPr>
          <p:spPr>
            <a:xfrm>
              <a:off x="5718572" y="2604600"/>
              <a:ext cx="853109" cy="127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prstDash val="sysDash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0" tIns="45720" rIns="0" bIns="4572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200" spc="-1" dirty="0">
                  <a:solidFill>
                    <a:srgbClr val="000000"/>
                  </a:solidFill>
                </a:rPr>
                <a:t>Resolver</a:t>
              </a:r>
            </a:p>
          </p:txBody>
        </p:sp>
        <p:sp>
          <p:nvSpPr>
            <p:cNvPr id="4" name="Line 15">
              <a:extLst>
                <a:ext uri="{FF2B5EF4-FFF2-40B4-BE49-F238E27FC236}">
                  <a16:creationId xmlns:a16="http://schemas.microsoft.com/office/drawing/2014/main" id="{3C6FE04C-D3E7-4078-F4A9-8F6D7875909A}"/>
                </a:ext>
              </a:extLst>
            </p:cNvPr>
            <p:cNvSpPr/>
            <p:nvPr/>
          </p:nvSpPr>
          <p:spPr>
            <a:xfrm flipH="1">
              <a:off x="4858834" y="3661205"/>
              <a:ext cx="0" cy="391332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  <p:sp>
          <p:nvSpPr>
            <p:cNvPr id="5" name="Line 15">
              <a:extLst>
                <a:ext uri="{FF2B5EF4-FFF2-40B4-BE49-F238E27FC236}">
                  <a16:creationId xmlns:a16="http://schemas.microsoft.com/office/drawing/2014/main" id="{51068BD1-0894-8D82-7117-E303FCADFC48}"/>
                </a:ext>
              </a:extLst>
            </p:cNvPr>
            <p:cNvSpPr/>
            <p:nvPr/>
          </p:nvSpPr>
          <p:spPr>
            <a:xfrm flipH="1" flipV="1">
              <a:off x="4013933" y="4492630"/>
              <a:ext cx="276875" cy="0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  <p:sp>
          <p:nvSpPr>
            <p:cNvPr id="6" name="Line 15">
              <a:extLst>
                <a:ext uri="{FF2B5EF4-FFF2-40B4-BE49-F238E27FC236}">
                  <a16:creationId xmlns:a16="http://schemas.microsoft.com/office/drawing/2014/main" id="{DFF7597E-4A5C-2D07-BB1F-446292419C3B}"/>
                </a:ext>
              </a:extLst>
            </p:cNvPr>
            <p:cNvSpPr/>
            <p:nvPr/>
          </p:nvSpPr>
          <p:spPr>
            <a:xfrm flipH="1" flipV="1">
              <a:off x="5441697" y="3241800"/>
              <a:ext cx="276875" cy="0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  <p:sp>
          <p:nvSpPr>
            <p:cNvPr id="8" name="Line 15">
              <a:extLst>
                <a:ext uri="{FF2B5EF4-FFF2-40B4-BE49-F238E27FC236}">
                  <a16:creationId xmlns:a16="http://schemas.microsoft.com/office/drawing/2014/main" id="{8D3C4809-48CE-FF49-9EDD-77EC63BF7C88}"/>
                </a:ext>
              </a:extLst>
            </p:cNvPr>
            <p:cNvSpPr/>
            <p:nvPr/>
          </p:nvSpPr>
          <p:spPr>
            <a:xfrm flipH="1" flipV="1">
              <a:off x="6571681" y="3241800"/>
              <a:ext cx="276875" cy="0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  <p:sp>
          <p:nvSpPr>
            <p:cNvPr id="9" name="Line 15">
              <a:extLst>
                <a:ext uri="{FF2B5EF4-FFF2-40B4-BE49-F238E27FC236}">
                  <a16:creationId xmlns:a16="http://schemas.microsoft.com/office/drawing/2014/main" id="{987D7DF3-FA66-4EC3-3E87-EC2A63CDC71C}"/>
                </a:ext>
              </a:extLst>
            </p:cNvPr>
            <p:cNvSpPr/>
            <p:nvPr/>
          </p:nvSpPr>
          <p:spPr>
            <a:xfrm flipH="1" flipV="1">
              <a:off x="7999444" y="3241800"/>
              <a:ext cx="276875" cy="0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  <p:sp>
          <p:nvSpPr>
            <p:cNvPr id="12" name="Line 15">
              <a:extLst>
                <a:ext uri="{FF2B5EF4-FFF2-40B4-BE49-F238E27FC236}">
                  <a16:creationId xmlns:a16="http://schemas.microsoft.com/office/drawing/2014/main" id="{BE811C2C-0578-BD94-32BC-74FBAA4C3932}"/>
                </a:ext>
              </a:extLst>
            </p:cNvPr>
            <p:cNvSpPr/>
            <p:nvPr/>
          </p:nvSpPr>
          <p:spPr>
            <a:xfrm flipH="1" flipV="1">
              <a:off x="9129428" y="3241800"/>
              <a:ext cx="276875" cy="0"/>
            </a:xfrm>
            <a:prstGeom prst="line">
              <a:avLst/>
            </a:prstGeom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  <p:txBody>
            <a:bodyPr/>
            <a:lstStyle/>
            <a:p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83714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40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DejaVu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Lauwers</dc:creator>
  <cp:lastModifiedBy>Chris Lauwers</cp:lastModifiedBy>
  <cp:revision>85</cp:revision>
  <dcterms:created xsi:type="dcterms:W3CDTF">2020-06-21T20:25:56Z</dcterms:created>
  <dcterms:modified xsi:type="dcterms:W3CDTF">2024-04-10T03:26:36Z</dcterms:modified>
</cp:coreProperties>
</file>